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3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3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2F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5FF80B-8139-420E-B01D-952D01A0F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87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35336" y="10505583"/>
              <a:ext cx="1440180" cy="191770"/>
            </a:xfrm>
            <a:custGeom>
              <a:avLst/>
              <a:gdLst/>
              <a:ahLst/>
              <a:cxnLst/>
              <a:rect l="l" t="t" r="r" b="b"/>
              <a:pathLst>
                <a:path w="1440179" h="191770">
                  <a:moveTo>
                    <a:pt x="87454" y="55373"/>
                  </a:moveTo>
                  <a:lnTo>
                    <a:pt x="0" y="110087"/>
                  </a:lnTo>
                  <a:lnTo>
                    <a:pt x="0" y="116239"/>
                  </a:lnTo>
                  <a:lnTo>
                    <a:pt x="87454" y="170843"/>
                  </a:lnTo>
                  <a:lnTo>
                    <a:pt x="87454" y="162713"/>
                  </a:lnTo>
                  <a:lnTo>
                    <a:pt x="9878" y="114481"/>
                  </a:lnTo>
                  <a:lnTo>
                    <a:pt x="8459" y="114481"/>
                  </a:lnTo>
                  <a:lnTo>
                    <a:pt x="7851" y="113493"/>
                  </a:lnTo>
                  <a:lnTo>
                    <a:pt x="7580" y="113493"/>
                  </a:lnTo>
                  <a:lnTo>
                    <a:pt x="7580" y="113053"/>
                  </a:lnTo>
                  <a:lnTo>
                    <a:pt x="7815" y="113053"/>
                  </a:lnTo>
                  <a:lnTo>
                    <a:pt x="8459" y="111845"/>
                  </a:lnTo>
                  <a:lnTo>
                    <a:pt x="10219" y="111845"/>
                  </a:lnTo>
                  <a:lnTo>
                    <a:pt x="87454" y="63613"/>
                  </a:lnTo>
                  <a:lnTo>
                    <a:pt x="87454" y="55373"/>
                  </a:lnTo>
                  <a:close/>
                </a:path>
                <a:path w="1440179" h="191770">
                  <a:moveTo>
                    <a:pt x="7933" y="113272"/>
                  </a:moveTo>
                  <a:lnTo>
                    <a:pt x="7851" y="113493"/>
                  </a:lnTo>
                  <a:lnTo>
                    <a:pt x="8459" y="114481"/>
                  </a:lnTo>
                  <a:lnTo>
                    <a:pt x="8459" y="113600"/>
                  </a:lnTo>
                  <a:lnTo>
                    <a:pt x="7933" y="113272"/>
                  </a:lnTo>
                  <a:close/>
                </a:path>
                <a:path w="1440179" h="191770">
                  <a:moveTo>
                    <a:pt x="8459" y="113600"/>
                  </a:moveTo>
                  <a:lnTo>
                    <a:pt x="8459" y="114481"/>
                  </a:lnTo>
                  <a:lnTo>
                    <a:pt x="9878" y="114481"/>
                  </a:lnTo>
                  <a:lnTo>
                    <a:pt x="8459" y="113600"/>
                  </a:lnTo>
                  <a:close/>
                </a:path>
                <a:path w="1440179" h="191770">
                  <a:moveTo>
                    <a:pt x="8459" y="112944"/>
                  </a:moveTo>
                  <a:lnTo>
                    <a:pt x="7933" y="113272"/>
                  </a:lnTo>
                  <a:lnTo>
                    <a:pt x="8459" y="113600"/>
                  </a:lnTo>
                  <a:lnTo>
                    <a:pt x="8459" y="112944"/>
                  </a:lnTo>
                  <a:close/>
                </a:path>
                <a:path w="1440179" h="191770">
                  <a:moveTo>
                    <a:pt x="7706" y="113257"/>
                  </a:moveTo>
                  <a:lnTo>
                    <a:pt x="7580" y="113493"/>
                  </a:lnTo>
                  <a:lnTo>
                    <a:pt x="7776" y="113371"/>
                  </a:lnTo>
                  <a:close/>
                </a:path>
                <a:path w="1440179" h="191770">
                  <a:moveTo>
                    <a:pt x="7776" y="113371"/>
                  </a:moveTo>
                  <a:lnTo>
                    <a:pt x="7580" y="113493"/>
                  </a:lnTo>
                  <a:lnTo>
                    <a:pt x="7851" y="113493"/>
                  </a:lnTo>
                  <a:close/>
                </a:path>
                <a:path w="1440179" h="191770">
                  <a:moveTo>
                    <a:pt x="7756" y="113163"/>
                  </a:moveTo>
                  <a:lnTo>
                    <a:pt x="7776" y="113371"/>
                  </a:lnTo>
                  <a:lnTo>
                    <a:pt x="7933" y="113272"/>
                  </a:lnTo>
                  <a:lnTo>
                    <a:pt x="7756" y="113163"/>
                  </a:lnTo>
                  <a:close/>
                </a:path>
                <a:path w="1440179" h="191770">
                  <a:moveTo>
                    <a:pt x="8459" y="111845"/>
                  </a:moveTo>
                  <a:lnTo>
                    <a:pt x="7756" y="113163"/>
                  </a:lnTo>
                  <a:lnTo>
                    <a:pt x="7933" y="113272"/>
                  </a:lnTo>
                  <a:lnTo>
                    <a:pt x="8459" y="112944"/>
                  </a:lnTo>
                  <a:lnTo>
                    <a:pt x="8459" y="111845"/>
                  </a:lnTo>
                  <a:close/>
                </a:path>
                <a:path w="1440179" h="191770">
                  <a:moveTo>
                    <a:pt x="7580" y="113053"/>
                  </a:moveTo>
                  <a:lnTo>
                    <a:pt x="7706" y="113257"/>
                  </a:lnTo>
                  <a:lnTo>
                    <a:pt x="7580" y="113053"/>
                  </a:lnTo>
                  <a:close/>
                </a:path>
                <a:path w="1440179" h="191770">
                  <a:moveTo>
                    <a:pt x="7815" y="113053"/>
                  </a:moveTo>
                  <a:lnTo>
                    <a:pt x="7580" y="113053"/>
                  </a:lnTo>
                  <a:lnTo>
                    <a:pt x="7756" y="113163"/>
                  </a:lnTo>
                  <a:close/>
                </a:path>
                <a:path w="1440179" h="191770">
                  <a:moveTo>
                    <a:pt x="10219" y="111845"/>
                  </a:moveTo>
                  <a:lnTo>
                    <a:pt x="8459" y="111845"/>
                  </a:lnTo>
                  <a:lnTo>
                    <a:pt x="8459" y="112944"/>
                  </a:lnTo>
                  <a:lnTo>
                    <a:pt x="10219" y="111845"/>
                  </a:lnTo>
                  <a:close/>
                </a:path>
                <a:path w="1440179" h="191770">
                  <a:moveTo>
                    <a:pt x="245114" y="4614"/>
                  </a:moveTo>
                  <a:lnTo>
                    <a:pt x="237972" y="4614"/>
                  </a:lnTo>
                  <a:lnTo>
                    <a:pt x="237972" y="115470"/>
                  </a:lnTo>
                  <a:lnTo>
                    <a:pt x="245114" y="115470"/>
                  </a:lnTo>
                  <a:lnTo>
                    <a:pt x="245114" y="58339"/>
                  </a:lnTo>
                  <a:lnTo>
                    <a:pt x="242037" y="58339"/>
                  </a:lnTo>
                  <a:lnTo>
                    <a:pt x="242037" y="51967"/>
                  </a:lnTo>
                  <a:lnTo>
                    <a:pt x="245114" y="51967"/>
                  </a:lnTo>
                  <a:lnTo>
                    <a:pt x="245114" y="4614"/>
                  </a:lnTo>
                  <a:close/>
                </a:path>
                <a:path w="1440179" h="191770">
                  <a:moveTo>
                    <a:pt x="204353" y="14612"/>
                  </a:moveTo>
                  <a:lnTo>
                    <a:pt x="131511" y="14612"/>
                  </a:lnTo>
                  <a:lnTo>
                    <a:pt x="131511" y="102506"/>
                  </a:lnTo>
                  <a:lnTo>
                    <a:pt x="142717" y="102506"/>
                  </a:lnTo>
                  <a:lnTo>
                    <a:pt x="155084" y="102334"/>
                  </a:lnTo>
                  <a:lnTo>
                    <a:pt x="200123" y="99237"/>
                  </a:lnTo>
                  <a:lnTo>
                    <a:pt x="138323" y="98660"/>
                  </a:lnTo>
                  <a:lnTo>
                    <a:pt x="138323" y="60207"/>
                  </a:lnTo>
                  <a:lnTo>
                    <a:pt x="135686" y="60207"/>
                  </a:lnTo>
                  <a:lnTo>
                    <a:pt x="135686" y="53615"/>
                  </a:lnTo>
                  <a:lnTo>
                    <a:pt x="138323" y="53615"/>
                  </a:lnTo>
                  <a:lnTo>
                    <a:pt x="138323" y="21094"/>
                  </a:lnTo>
                  <a:lnTo>
                    <a:pt x="204353" y="21094"/>
                  </a:lnTo>
                  <a:lnTo>
                    <a:pt x="204353" y="14612"/>
                  </a:lnTo>
                  <a:close/>
                </a:path>
                <a:path w="1440179" h="191770">
                  <a:moveTo>
                    <a:pt x="215120" y="89651"/>
                  </a:moveTo>
                  <a:lnTo>
                    <a:pt x="175142" y="95172"/>
                  </a:lnTo>
                  <a:lnTo>
                    <a:pt x="142717" y="95914"/>
                  </a:lnTo>
                  <a:lnTo>
                    <a:pt x="138323" y="95914"/>
                  </a:lnTo>
                  <a:lnTo>
                    <a:pt x="138323" y="98660"/>
                  </a:lnTo>
                  <a:lnTo>
                    <a:pt x="203644" y="98660"/>
                  </a:lnTo>
                  <a:lnTo>
                    <a:pt x="208130" y="97926"/>
                  </a:lnTo>
                  <a:lnTo>
                    <a:pt x="216219" y="96353"/>
                  </a:lnTo>
                  <a:lnTo>
                    <a:pt x="215120" y="89651"/>
                  </a:lnTo>
                  <a:close/>
                </a:path>
                <a:path w="1440179" h="191770">
                  <a:moveTo>
                    <a:pt x="138323" y="53615"/>
                  </a:moveTo>
                  <a:lnTo>
                    <a:pt x="135686" y="53615"/>
                  </a:lnTo>
                  <a:lnTo>
                    <a:pt x="135686" y="60207"/>
                  </a:lnTo>
                  <a:lnTo>
                    <a:pt x="138323" y="60207"/>
                  </a:lnTo>
                  <a:lnTo>
                    <a:pt x="138323" y="53615"/>
                  </a:lnTo>
                  <a:close/>
                </a:path>
                <a:path w="1440179" h="191770">
                  <a:moveTo>
                    <a:pt x="196003" y="53615"/>
                  </a:moveTo>
                  <a:lnTo>
                    <a:pt x="138323" y="53615"/>
                  </a:lnTo>
                  <a:lnTo>
                    <a:pt x="138323" y="60207"/>
                  </a:lnTo>
                  <a:lnTo>
                    <a:pt x="196003" y="60207"/>
                  </a:lnTo>
                  <a:lnTo>
                    <a:pt x="196003" y="53615"/>
                  </a:lnTo>
                  <a:close/>
                </a:path>
                <a:path w="1440179" h="191770">
                  <a:moveTo>
                    <a:pt x="237972" y="51967"/>
                  </a:moveTo>
                  <a:lnTo>
                    <a:pt x="205781" y="51967"/>
                  </a:lnTo>
                  <a:lnTo>
                    <a:pt x="205781" y="58339"/>
                  </a:lnTo>
                  <a:lnTo>
                    <a:pt x="237972" y="58339"/>
                  </a:lnTo>
                  <a:lnTo>
                    <a:pt x="237972" y="51967"/>
                  </a:lnTo>
                  <a:close/>
                </a:path>
                <a:path w="1440179" h="191770">
                  <a:moveTo>
                    <a:pt x="245114" y="51967"/>
                  </a:moveTo>
                  <a:lnTo>
                    <a:pt x="242037" y="51967"/>
                  </a:lnTo>
                  <a:lnTo>
                    <a:pt x="242037" y="58339"/>
                  </a:lnTo>
                  <a:lnTo>
                    <a:pt x="245114" y="58339"/>
                  </a:lnTo>
                  <a:lnTo>
                    <a:pt x="245114" y="51967"/>
                  </a:lnTo>
                  <a:close/>
                </a:path>
                <a:path w="1440179" h="191770">
                  <a:moveTo>
                    <a:pt x="281480" y="127665"/>
                  </a:moveTo>
                  <a:lnTo>
                    <a:pt x="155132" y="127665"/>
                  </a:lnTo>
                  <a:lnTo>
                    <a:pt x="155132" y="134367"/>
                  </a:lnTo>
                  <a:lnTo>
                    <a:pt x="274778" y="134367"/>
                  </a:lnTo>
                  <a:lnTo>
                    <a:pt x="274778" y="191059"/>
                  </a:lnTo>
                  <a:lnTo>
                    <a:pt x="281480" y="191059"/>
                  </a:lnTo>
                  <a:lnTo>
                    <a:pt x="281480" y="127665"/>
                  </a:lnTo>
                  <a:close/>
                </a:path>
                <a:path w="1440179" h="191770">
                  <a:moveTo>
                    <a:pt x="281480" y="219"/>
                  </a:moveTo>
                  <a:lnTo>
                    <a:pt x="274668" y="219"/>
                  </a:lnTo>
                  <a:lnTo>
                    <a:pt x="274668" y="117118"/>
                  </a:lnTo>
                  <a:lnTo>
                    <a:pt x="281480" y="117118"/>
                  </a:lnTo>
                  <a:lnTo>
                    <a:pt x="281480" y="219"/>
                  </a:lnTo>
                  <a:close/>
                </a:path>
                <a:path w="1440179" h="191770">
                  <a:moveTo>
                    <a:pt x="399697" y="15381"/>
                  </a:moveTo>
                  <a:lnTo>
                    <a:pt x="398818" y="15381"/>
                  </a:lnTo>
                  <a:lnTo>
                    <a:pt x="398818" y="31092"/>
                  </a:lnTo>
                  <a:lnTo>
                    <a:pt x="398035" y="39682"/>
                  </a:lnTo>
                  <a:lnTo>
                    <a:pt x="372670" y="77511"/>
                  </a:lnTo>
                  <a:lnTo>
                    <a:pt x="333021" y="99835"/>
                  </a:lnTo>
                  <a:lnTo>
                    <a:pt x="326086" y="101847"/>
                  </a:lnTo>
                  <a:lnTo>
                    <a:pt x="329931" y="107999"/>
                  </a:lnTo>
                  <a:lnTo>
                    <a:pt x="371209" y="87172"/>
                  </a:lnTo>
                  <a:lnTo>
                    <a:pt x="398097" y="58078"/>
                  </a:lnTo>
                  <a:lnTo>
                    <a:pt x="402417" y="47792"/>
                  </a:lnTo>
                  <a:lnTo>
                    <a:pt x="400503" y="40499"/>
                  </a:lnTo>
                  <a:lnTo>
                    <a:pt x="400411" y="39593"/>
                  </a:lnTo>
                  <a:lnTo>
                    <a:pt x="399697" y="31092"/>
                  </a:lnTo>
                  <a:lnTo>
                    <a:pt x="399697" y="15381"/>
                  </a:lnTo>
                  <a:close/>
                </a:path>
                <a:path w="1440179" h="191770">
                  <a:moveTo>
                    <a:pt x="405740" y="15381"/>
                  </a:moveTo>
                  <a:lnTo>
                    <a:pt x="405081" y="15381"/>
                  </a:lnTo>
                  <a:lnTo>
                    <a:pt x="405081" y="31092"/>
                  </a:lnTo>
                  <a:lnTo>
                    <a:pt x="404305" y="40499"/>
                  </a:lnTo>
                  <a:lnTo>
                    <a:pt x="402417" y="47792"/>
                  </a:lnTo>
                  <a:lnTo>
                    <a:pt x="402828" y="49357"/>
                  </a:lnTo>
                  <a:lnTo>
                    <a:pt x="406742" y="57934"/>
                  </a:lnTo>
                  <a:lnTo>
                    <a:pt x="433903" y="87179"/>
                  </a:lnTo>
                  <a:lnTo>
                    <a:pt x="474956" y="107999"/>
                  </a:lnTo>
                  <a:lnTo>
                    <a:pt x="478912" y="101847"/>
                  </a:lnTo>
                  <a:lnTo>
                    <a:pt x="472148" y="99924"/>
                  </a:lnTo>
                  <a:lnTo>
                    <a:pt x="464821" y="97122"/>
                  </a:lnTo>
                  <a:lnTo>
                    <a:pt x="424994" y="70878"/>
                  </a:lnTo>
                  <a:lnTo>
                    <a:pt x="405740" y="31092"/>
                  </a:lnTo>
                  <a:lnTo>
                    <a:pt x="405740" y="15381"/>
                  </a:lnTo>
                  <a:close/>
                </a:path>
                <a:path w="1440179" h="191770">
                  <a:moveTo>
                    <a:pt x="405081" y="15381"/>
                  </a:moveTo>
                  <a:lnTo>
                    <a:pt x="399697" y="15381"/>
                  </a:lnTo>
                  <a:lnTo>
                    <a:pt x="399697" y="31092"/>
                  </a:lnTo>
                  <a:lnTo>
                    <a:pt x="400411" y="39593"/>
                  </a:lnTo>
                  <a:lnTo>
                    <a:pt x="400503" y="40499"/>
                  </a:lnTo>
                  <a:lnTo>
                    <a:pt x="402417" y="47792"/>
                  </a:lnTo>
                  <a:lnTo>
                    <a:pt x="404305" y="40499"/>
                  </a:lnTo>
                  <a:lnTo>
                    <a:pt x="405081" y="31092"/>
                  </a:lnTo>
                  <a:lnTo>
                    <a:pt x="405081" y="15381"/>
                  </a:lnTo>
                  <a:close/>
                </a:path>
                <a:path w="1440179" h="191770">
                  <a:moveTo>
                    <a:pt x="490557" y="156341"/>
                  </a:moveTo>
                  <a:lnTo>
                    <a:pt x="315649" y="156341"/>
                  </a:lnTo>
                  <a:lnTo>
                    <a:pt x="315649" y="162713"/>
                  </a:lnTo>
                  <a:lnTo>
                    <a:pt x="490557" y="162713"/>
                  </a:lnTo>
                  <a:lnTo>
                    <a:pt x="490557" y="156341"/>
                  </a:lnTo>
                  <a:close/>
                </a:path>
                <a:path w="1440179" h="191770">
                  <a:moveTo>
                    <a:pt x="661072" y="19007"/>
                  </a:moveTo>
                  <a:lnTo>
                    <a:pt x="534504" y="19007"/>
                  </a:lnTo>
                  <a:lnTo>
                    <a:pt x="534504" y="114262"/>
                  </a:lnTo>
                  <a:lnTo>
                    <a:pt x="663489" y="114262"/>
                  </a:lnTo>
                  <a:lnTo>
                    <a:pt x="663489" y="110416"/>
                  </a:lnTo>
                  <a:lnTo>
                    <a:pt x="541646" y="110416"/>
                  </a:lnTo>
                  <a:lnTo>
                    <a:pt x="541646" y="68557"/>
                  </a:lnTo>
                  <a:lnTo>
                    <a:pt x="539119" y="68557"/>
                  </a:lnTo>
                  <a:lnTo>
                    <a:pt x="539119" y="61965"/>
                  </a:lnTo>
                  <a:lnTo>
                    <a:pt x="541646" y="61965"/>
                  </a:lnTo>
                  <a:lnTo>
                    <a:pt x="541646" y="25489"/>
                  </a:lnTo>
                  <a:lnTo>
                    <a:pt x="661072" y="25489"/>
                  </a:lnTo>
                  <a:lnTo>
                    <a:pt x="661072" y="19007"/>
                  </a:lnTo>
                  <a:close/>
                </a:path>
                <a:path w="1440179" h="191770">
                  <a:moveTo>
                    <a:pt x="663489" y="107560"/>
                  </a:moveTo>
                  <a:lnTo>
                    <a:pt x="541646" y="107560"/>
                  </a:lnTo>
                  <a:lnTo>
                    <a:pt x="541646" y="110416"/>
                  </a:lnTo>
                  <a:lnTo>
                    <a:pt x="663489" y="110416"/>
                  </a:lnTo>
                  <a:lnTo>
                    <a:pt x="663489" y="107560"/>
                  </a:lnTo>
                  <a:close/>
                </a:path>
                <a:path w="1440179" h="191770">
                  <a:moveTo>
                    <a:pt x="541646" y="61965"/>
                  </a:moveTo>
                  <a:lnTo>
                    <a:pt x="539119" y="61965"/>
                  </a:lnTo>
                  <a:lnTo>
                    <a:pt x="539119" y="68557"/>
                  </a:lnTo>
                  <a:lnTo>
                    <a:pt x="541646" y="68557"/>
                  </a:lnTo>
                  <a:lnTo>
                    <a:pt x="541646" y="61965"/>
                  </a:lnTo>
                  <a:close/>
                </a:path>
                <a:path w="1440179" h="191770">
                  <a:moveTo>
                    <a:pt x="657116" y="61965"/>
                  </a:moveTo>
                  <a:lnTo>
                    <a:pt x="541646" y="61965"/>
                  </a:lnTo>
                  <a:lnTo>
                    <a:pt x="541646" y="68557"/>
                  </a:lnTo>
                  <a:lnTo>
                    <a:pt x="657116" y="68557"/>
                  </a:lnTo>
                  <a:lnTo>
                    <a:pt x="657116" y="61965"/>
                  </a:lnTo>
                  <a:close/>
                </a:path>
                <a:path w="1440179" h="191770">
                  <a:moveTo>
                    <a:pt x="685023" y="156890"/>
                  </a:moveTo>
                  <a:lnTo>
                    <a:pt x="510114" y="156890"/>
                  </a:lnTo>
                  <a:lnTo>
                    <a:pt x="510114" y="163592"/>
                  </a:lnTo>
                  <a:lnTo>
                    <a:pt x="685023" y="163592"/>
                  </a:lnTo>
                  <a:lnTo>
                    <a:pt x="685023" y="156890"/>
                  </a:lnTo>
                  <a:close/>
                </a:path>
                <a:path w="1440179" h="191770">
                  <a:moveTo>
                    <a:pt x="916404" y="0"/>
                  </a:moveTo>
                  <a:lnTo>
                    <a:pt x="909262" y="0"/>
                  </a:lnTo>
                  <a:lnTo>
                    <a:pt x="909262" y="191059"/>
                  </a:lnTo>
                  <a:lnTo>
                    <a:pt x="916404" y="191059"/>
                  </a:lnTo>
                  <a:lnTo>
                    <a:pt x="916404" y="0"/>
                  </a:lnTo>
                  <a:close/>
                </a:path>
                <a:path w="1440179" h="191770">
                  <a:moveTo>
                    <a:pt x="878609" y="5822"/>
                  </a:moveTo>
                  <a:lnTo>
                    <a:pt x="871358" y="5822"/>
                  </a:lnTo>
                  <a:lnTo>
                    <a:pt x="871358" y="179852"/>
                  </a:lnTo>
                  <a:lnTo>
                    <a:pt x="878609" y="179852"/>
                  </a:lnTo>
                  <a:lnTo>
                    <a:pt x="878609" y="82730"/>
                  </a:lnTo>
                  <a:lnTo>
                    <a:pt x="874544" y="82730"/>
                  </a:lnTo>
                  <a:lnTo>
                    <a:pt x="874544" y="76028"/>
                  </a:lnTo>
                  <a:lnTo>
                    <a:pt x="878609" y="76028"/>
                  </a:lnTo>
                  <a:lnTo>
                    <a:pt x="878609" y="5822"/>
                  </a:lnTo>
                  <a:close/>
                </a:path>
                <a:path w="1440179" h="191770">
                  <a:moveTo>
                    <a:pt x="834882" y="25269"/>
                  </a:moveTo>
                  <a:lnTo>
                    <a:pt x="763908" y="25269"/>
                  </a:lnTo>
                  <a:lnTo>
                    <a:pt x="763908" y="141289"/>
                  </a:lnTo>
                  <a:lnTo>
                    <a:pt x="775224" y="141289"/>
                  </a:lnTo>
                  <a:lnTo>
                    <a:pt x="787776" y="141213"/>
                  </a:lnTo>
                  <a:lnTo>
                    <a:pt x="832932" y="138295"/>
                  </a:lnTo>
                  <a:lnTo>
                    <a:pt x="841828" y="136784"/>
                  </a:lnTo>
                  <a:lnTo>
                    <a:pt x="770719" y="136784"/>
                  </a:lnTo>
                  <a:lnTo>
                    <a:pt x="770719" y="31971"/>
                  </a:lnTo>
                  <a:lnTo>
                    <a:pt x="834882" y="31971"/>
                  </a:lnTo>
                  <a:lnTo>
                    <a:pt x="834882" y="25269"/>
                  </a:lnTo>
                  <a:close/>
                </a:path>
                <a:path w="1440179" h="191770">
                  <a:moveTo>
                    <a:pt x="847736" y="128874"/>
                  </a:moveTo>
                  <a:lnTo>
                    <a:pt x="807896" y="134230"/>
                  </a:lnTo>
                  <a:lnTo>
                    <a:pt x="775224" y="134807"/>
                  </a:lnTo>
                  <a:lnTo>
                    <a:pt x="770719" y="134807"/>
                  </a:lnTo>
                  <a:lnTo>
                    <a:pt x="770719" y="136784"/>
                  </a:lnTo>
                  <a:lnTo>
                    <a:pt x="841828" y="136784"/>
                  </a:lnTo>
                  <a:lnTo>
                    <a:pt x="848945" y="135356"/>
                  </a:lnTo>
                  <a:lnTo>
                    <a:pt x="847736" y="128874"/>
                  </a:lnTo>
                  <a:close/>
                </a:path>
                <a:path w="1440179" h="191770">
                  <a:moveTo>
                    <a:pt x="871358" y="76028"/>
                  </a:moveTo>
                  <a:lnTo>
                    <a:pt x="822028" y="76028"/>
                  </a:lnTo>
                  <a:lnTo>
                    <a:pt x="822028" y="82730"/>
                  </a:lnTo>
                  <a:lnTo>
                    <a:pt x="871358" y="82730"/>
                  </a:lnTo>
                  <a:lnTo>
                    <a:pt x="871358" y="76028"/>
                  </a:lnTo>
                  <a:close/>
                </a:path>
                <a:path w="1440179" h="191770">
                  <a:moveTo>
                    <a:pt x="878609" y="76028"/>
                  </a:moveTo>
                  <a:lnTo>
                    <a:pt x="874544" y="76028"/>
                  </a:lnTo>
                  <a:lnTo>
                    <a:pt x="874544" y="82730"/>
                  </a:lnTo>
                  <a:lnTo>
                    <a:pt x="878609" y="82730"/>
                  </a:lnTo>
                  <a:lnTo>
                    <a:pt x="878609" y="76028"/>
                  </a:lnTo>
                  <a:close/>
                </a:path>
                <a:path w="1440179" h="191770">
                  <a:moveTo>
                    <a:pt x="1104497" y="0"/>
                  </a:moveTo>
                  <a:lnTo>
                    <a:pt x="1097465" y="0"/>
                  </a:lnTo>
                  <a:lnTo>
                    <a:pt x="1097465" y="191169"/>
                  </a:lnTo>
                  <a:lnTo>
                    <a:pt x="1104497" y="191169"/>
                  </a:lnTo>
                  <a:lnTo>
                    <a:pt x="1104497" y="0"/>
                  </a:lnTo>
                  <a:close/>
                </a:path>
                <a:path w="1440179" h="191770">
                  <a:moveTo>
                    <a:pt x="1005176" y="16260"/>
                  </a:moveTo>
                  <a:lnTo>
                    <a:pt x="971282" y="33976"/>
                  </a:lnTo>
                  <a:lnTo>
                    <a:pt x="958421" y="71825"/>
                  </a:lnTo>
                  <a:lnTo>
                    <a:pt x="958043" y="81301"/>
                  </a:lnTo>
                  <a:lnTo>
                    <a:pt x="958421" y="90674"/>
                  </a:lnTo>
                  <a:lnTo>
                    <a:pt x="971282" y="128242"/>
                  </a:lnTo>
                  <a:lnTo>
                    <a:pt x="1005176" y="146013"/>
                  </a:lnTo>
                  <a:lnTo>
                    <a:pt x="1011899" y="145512"/>
                  </a:lnTo>
                  <a:lnTo>
                    <a:pt x="1018223" y="144008"/>
                  </a:lnTo>
                  <a:lnTo>
                    <a:pt x="1024149" y="141502"/>
                  </a:lnTo>
                  <a:lnTo>
                    <a:pt x="1026388" y="140080"/>
                  </a:lnTo>
                  <a:lnTo>
                    <a:pt x="997486" y="140080"/>
                  </a:lnTo>
                  <a:lnTo>
                    <a:pt x="990564" y="137517"/>
                  </a:lnTo>
                  <a:lnTo>
                    <a:pt x="967870" y="104353"/>
                  </a:lnTo>
                  <a:lnTo>
                    <a:pt x="964965" y="81301"/>
                  </a:lnTo>
                  <a:lnTo>
                    <a:pt x="965288" y="73109"/>
                  </a:lnTo>
                  <a:lnTo>
                    <a:pt x="980099" y="34196"/>
                  </a:lnTo>
                  <a:lnTo>
                    <a:pt x="997486" y="22193"/>
                  </a:lnTo>
                  <a:lnTo>
                    <a:pt x="1026388" y="22193"/>
                  </a:lnTo>
                  <a:lnTo>
                    <a:pt x="1024149" y="20771"/>
                  </a:lnTo>
                  <a:lnTo>
                    <a:pt x="1018223" y="18265"/>
                  </a:lnTo>
                  <a:lnTo>
                    <a:pt x="1011899" y="16761"/>
                  </a:lnTo>
                  <a:lnTo>
                    <a:pt x="1005176" y="16260"/>
                  </a:lnTo>
                  <a:close/>
                </a:path>
                <a:path w="1440179" h="191770">
                  <a:moveTo>
                    <a:pt x="1026388" y="22193"/>
                  </a:moveTo>
                  <a:lnTo>
                    <a:pt x="1013014" y="22193"/>
                  </a:lnTo>
                  <a:lnTo>
                    <a:pt x="1019972" y="24793"/>
                  </a:lnTo>
                  <a:lnTo>
                    <a:pt x="1026051" y="29993"/>
                  </a:lnTo>
                  <a:lnTo>
                    <a:pt x="1044097" y="65343"/>
                  </a:lnTo>
                  <a:lnTo>
                    <a:pt x="1045388" y="81301"/>
                  </a:lnTo>
                  <a:lnTo>
                    <a:pt x="1045065" y="89356"/>
                  </a:lnTo>
                  <a:lnTo>
                    <a:pt x="1030238" y="128242"/>
                  </a:lnTo>
                  <a:lnTo>
                    <a:pt x="1012940" y="140080"/>
                  </a:lnTo>
                  <a:lnTo>
                    <a:pt x="1026388" y="140080"/>
                  </a:lnTo>
                  <a:lnTo>
                    <a:pt x="1048972" y="107649"/>
                  </a:lnTo>
                  <a:lnTo>
                    <a:pt x="1052310" y="81301"/>
                  </a:lnTo>
                  <a:lnTo>
                    <a:pt x="1051939" y="71825"/>
                  </a:lnTo>
                  <a:lnTo>
                    <a:pt x="1039235" y="33976"/>
                  </a:lnTo>
                  <a:lnTo>
                    <a:pt x="1029677" y="24280"/>
                  </a:lnTo>
                  <a:lnTo>
                    <a:pt x="1026388" y="22193"/>
                  </a:lnTo>
                  <a:close/>
                </a:path>
                <a:path w="1440179" h="191770">
                  <a:moveTo>
                    <a:pt x="1299072" y="0"/>
                  </a:moveTo>
                  <a:lnTo>
                    <a:pt x="1292370" y="0"/>
                  </a:lnTo>
                  <a:lnTo>
                    <a:pt x="1292370" y="191169"/>
                  </a:lnTo>
                  <a:lnTo>
                    <a:pt x="1299072" y="191169"/>
                  </a:lnTo>
                  <a:lnTo>
                    <a:pt x="1299072" y="83279"/>
                  </a:lnTo>
                  <a:lnTo>
                    <a:pt x="1294457" y="83279"/>
                  </a:lnTo>
                  <a:lnTo>
                    <a:pt x="1294457" y="77017"/>
                  </a:lnTo>
                  <a:lnTo>
                    <a:pt x="1299072" y="77017"/>
                  </a:lnTo>
                  <a:lnTo>
                    <a:pt x="1299072" y="0"/>
                  </a:lnTo>
                  <a:close/>
                </a:path>
                <a:path w="1440179" h="191770">
                  <a:moveTo>
                    <a:pt x="1241831" y="19007"/>
                  </a:moveTo>
                  <a:lnTo>
                    <a:pt x="1153058" y="19007"/>
                  </a:lnTo>
                  <a:lnTo>
                    <a:pt x="1153058" y="142498"/>
                  </a:lnTo>
                  <a:lnTo>
                    <a:pt x="1166682" y="142498"/>
                  </a:lnTo>
                  <a:lnTo>
                    <a:pt x="1181321" y="142401"/>
                  </a:lnTo>
                  <a:lnTo>
                    <a:pt x="1226896" y="140046"/>
                  </a:lnTo>
                  <a:lnTo>
                    <a:pt x="1159980" y="138762"/>
                  </a:lnTo>
                  <a:lnTo>
                    <a:pt x="1159980" y="79653"/>
                  </a:lnTo>
                  <a:lnTo>
                    <a:pt x="1157233" y="79653"/>
                  </a:lnTo>
                  <a:lnTo>
                    <a:pt x="1157233" y="72951"/>
                  </a:lnTo>
                  <a:lnTo>
                    <a:pt x="1159980" y="72951"/>
                  </a:lnTo>
                  <a:lnTo>
                    <a:pt x="1159980" y="25489"/>
                  </a:lnTo>
                  <a:lnTo>
                    <a:pt x="1241831" y="25489"/>
                  </a:lnTo>
                  <a:lnTo>
                    <a:pt x="1241831" y="19007"/>
                  </a:lnTo>
                  <a:close/>
                </a:path>
                <a:path w="1440179" h="191770">
                  <a:moveTo>
                    <a:pt x="1256114" y="129094"/>
                  </a:moveTo>
                  <a:lnTo>
                    <a:pt x="1217440" y="134587"/>
                  </a:lnTo>
                  <a:lnTo>
                    <a:pt x="1166682" y="135796"/>
                  </a:lnTo>
                  <a:lnTo>
                    <a:pt x="1159980" y="135796"/>
                  </a:lnTo>
                  <a:lnTo>
                    <a:pt x="1159980" y="138762"/>
                  </a:lnTo>
                  <a:lnTo>
                    <a:pt x="1237475" y="138762"/>
                  </a:lnTo>
                  <a:lnTo>
                    <a:pt x="1247057" y="137354"/>
                  </a:lnTo>
                  <a:lnTo>
                    <a:pt x="1257322" y="135576"/>
                  </a:lnTo>
                  <a:lnTo>
                    <a:pt x="1256114" y="129094"/>
                  </a:lnTo>
                  <a:close/>
                </a:path>
                <a:path w="1440179" h="191770">
                  <a:moveTo>
                    <a:pt x="1292370" y="77017"/>
                  </a:moveTo>
                  <a:lnTo>
                    <a:pt x="1245127" y="77017"/>
                  </a:lnTo>
                  <a:lnTo>
                    <a:pt x="1245127" y="83279"/>
                  </a:lnTo>
                  <a:lnTo>
                    <a:pt x="1292370" y="83279"/>
                  </a:lnTo>
                  <a:lnTo>
                    <a:pt x="1292370" y="77017"/>
                  </a:lnTo>
                  <a:close/>
                </a:path>
                <a:path w="1440179" h="191770">
                  <a:moveTo>
                    <a:pt x="1299072" y="77017"/>
                  </a:moveTo>
                  <a:lnTo>
                    <a:pt x="1294457" y="77017"/>
                  </a:lnTo>
                  <a:lnTo>
                    <a:pt x="1294457" y="83279"/>
                  </a:lnTo>
                  <a:lnTo>
                    <a:pt x="1299072" y="83279"/>
                  </a:lnTo>
                  <a:lnTo>
                    <a:pt x="1299072" y="77017"/>
                  </a:lnTo>
                  <a:close/>
                </a:path>
                <a:path w="1440179" h="191770">
                  <a:moveTo>
                    <a:pt x="1159980" y="72951"/>
                  </a:moveTo>
                  <a:lnTo>
                    <a:pt x="1157233" y="72951"/>
                  </a:lnTo>
                  <a:lnTo>
                    <a:pt x="1157233" y="79653"/>
                  </a:lnTo>
                  <a:lnTo>
                    <a:pt x="1159980" y="79653"/>
                  </a:lnTo>
                  <a:lnTo>
                    <a:pt x="1159980" y="72951"/>
                  </a:lnTo>
                  <a:close/>
                </a:path>
                <a:path w="1440179" h="191770">
                  <a:moveTo>
                    <a:pt x="1231503" y="72951"/>
                  </a:moveTo>
                  <a:lnTo>
                    <a:pt x="1159980" y="72951"/>
                  </a:lnTo>
                  <a:lnTo>
                    <a:pt x="1159980" y="79653"/>
                  </a:lnTo>
                  <a:lnTo>
                    <a:pt x="1231503" y="79653"/>
                  </a:lnTo>
                  <a:lnTo>
                    <a:pt x="1231503" y="72951"/>
                  </a:lnTo>
                  <a:close/>
                </a:path>
                <a:path w="1440179" h="191770">
                  <a:moveTo>
                    <a:pt x="1431462" y="113600"/>
                  </a:moveTo>
                  <a:lnTo>
                    <a:pt x="1352467" y="162713"/>
                  </a:lnTo>
                  <a:lnTo>
                    <a:pt x="1352467" y="170843"/>
                  </a:lnTo>
                  <a:lnTo>
                    <a:pt x="1439922" y="116239"/>
                  </a:lnTo>
                  <a:lnTo>
                    <a:pt x="1439922" y="114481"/>
                  </a:lnTo>
                  <a:lnTo>
                    <a:pt x="1431462" y="114481"/>
                  </a:lnTo>
                  <a:lnTo>
                    <a:pt x="1431462" y="113600"/>
                  </a:lnTo>
                  <a:close/>
                </a:path>
                <a:path w="1440179" h="191770">
                  <a:moveTo>
                    <a:pt x="1431988" y="113272"/>
                  </a:moveTo>
                  <a:lnTo>
                    <a:pt x="1431462" y="113600"/>
                  </a:lnTo>
                  <a:lnTo>
                    <a:pt x="1431462" y="114481"/>
                  </a:lnTo>
                  <a:lnTo>
                    <a:pt x="1432145" y="113371"/>
                  </a:lnTo>
                  <a:lnTo>
                    <a:pt x="1431988" y="113272"/>
                  </a:lnTo>
                  <a:close/>
                </a:path>
                <a:path w="1440179" h="191770">
                  <a:moveTo>
                    <a:pt x="1439922" y="113053"/>
                  </a:moveTo>
                  <a:lnTo>
                    <a:pt x="1432341" y="113053"/>
                  </a:lnTo>
                  <a:lnTo>
                    <a:pt x="1432341" y="113493"/>
                  </a:lnTo>
                  <a:lnTo>
                    <a:pt x="1432070" y="113493"/>
                  </a:lnTo>
                  <a:lnTo>
                    <a:pt x="1431462" y="114481"/>
                  </a:lnTo>
                  <a:lnTo>
                    <a:pt x="1439922" y="114481"/>
                  </a:lnTo>
                  <a:lnTo>
                    <a:pt x="1439922" y="113493"/>
                  </a:lnTo>
                  <a:lnTo>
                    <a:pt x="1432341" y="113493"/>
                  </a:lnTo>
                  <a:lnTo>
                    <a:pt x="1432145" y="113371"/>
                  </a:lnTo>
                  <a:lnTo>
                    <a:pt x="1439922" y="113371"/>
                  </a:lnTo>
                  <a:lnTo>
                    <a:pt x="1439922" y="113053"/>
                  </a:lnTo>
                  <a:close/>
                </a:path>
                <a:path w="1440179" h="191770">
                  <a:moveTo>
                    <a:pt x="1431462" y="112944"/>
                  </a:moveTo>
                  <a:lnTo>
                    <a:pt x="1431462" y="113600"/>
                  </a:lnTo>
                  <a:lnTo>
                    <a:pt x="1431988" y="113272"/>
                  </a:lnTo>
                  <a:lnTo>
                    <a:pt x="1431462" y="112944"/>
                  </a:lnTo>
                  <a:close/>
                </a:path>
                <a:path w="1440179" h="191770">
                  <a:moveTo>
                    <a:pt x="1432215" y="113257"/>
                  </a:moveTo>
                  <a:lnTo>
                    <a:pt x="1432341" y="113493"/>
                  </a:lnTo>
                  <a:lnTo>
                    <a:pt x="1432215" y="113257"/>
                  </a:lnTo>
                  <a:close/>
                </a:path>
                <a:path w="1440179" h="191770">
                  <a:moveTo>
                    <a:pt x="1432165" y="113162"/>
                  </a:moveTo>
                  <a:lnTo>
                    <a:pt x="1431988" y="113272"/>
                  </a:lnTo>
                  <a:lnTo>
                    <a:pt x="1432145" y="113371"/>
                  </a:lnTo>
                  <a:lnTo>
                    <a:pt x="1432165" y="113162"/>
                  </a:lnTo>
                  <a:close/>
                </a:path>
                <a:path w="1440179" h="191770">
                  <a:moveTo>
                    <a:pt x="1431462" y="111845"/>
                  </a:moveTo>
                  <a:lnTo>
                    <a:pt x="1431462" y="112944"/>
                  </a:lnTo>
                  <a:lnTo>
                    <a:pt x="1431988" y="113272"/>
                  </a:lnTo>
                  <a:lnTo>
                    <a:pt x="1432048" y="112944"/>
                  </a:lnTo>
                  <a:lnTo>
                    <a:pt x="1431462" y="111845"/>
                  </a:lnTo>
                  <a:close/>
                </a:path>
                <a:path w="1440179" h="191770">
                  <a:moveTo>
                    <a:pt x="1439922" y="111845"/>
                  </a:moveTo>
                  <a:lnTo>
                    <a:pt x="1431462" y="111845"/>
                  </a:lnTo>
                  <a:lnTo>
                    <a:pt x="1432165" y="113162"/>
                  </a:lnTo>
                  <a:lnTo>
                    <a:pt x="1432341" y="113053"/>
                  </a:lnTo>
                  <a:lnTo>
                    <a:pt x="1439922" y="113053"/>
                  </a:lnTo>
                  <a:lnTo>
                    <a:pt x="1439922" y="111845"/>
                  </a:lnTo>
                  <a:close/>
                </a:path>
                <a:path w="1440179" h="191770">
                  <a:moveTo>
                    <a:pt x="1352467" y="55373"/>
                  </a:moveTo>
                  <a:lnTo>
                    <a:pt x="1352467" y="63613"/>
                  </a:lnTo>
                  <a:lnTo>
                    <a:pt x="1431462" y="112944"/>
                  </a:lnTo>
                  <a:lnTo>
                    <a:pt x="1431462" y="111845"/>
                  </a:lnTo>
                  <a:lnTo>
                    <a:pt x="1439922" y="111845"/>
                  </a:lnTo>
                  <a:lnTo>
                    <a:pt x="1439922" y="110087"/>
                  </a:lnTo>
                  <a:lnTo>
                    <a:pt x="1352467" y="5537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82826" y="6032055"/>
              <a:ext cx="3413125" cy="863600"/>
            </a:xfrm>
            <a:custGeom>
              <a:avLst/>
              <a:gdLst/>
              <a:ahLst/>
              <a:cxnLst/>
              <a:rect l="l" t="t" r="r" b="b"/>
              <a:pathLst>
                <a:path w="3413125" h="863600">
                  <a:moveTo>
                    <a:pt x="3412627" y="0"/>
                  </a:moveTo>
                  <a:lnTo>
                    <a:pt x="0" y="0"/>
                  </a:lnTo>
                  <a:lnTo>
                    <a:pt x="0" y="863559"/>
                  </a:lnTo>
                  <a:lnTo>
                    <a:pt x="3412627" y="863559"/>
                  </a:lnTo>
                  <a:lnTo>
                    <a:pt x="3412627" y="0"/>
                  </a:lnTo>
                  <a:close/>
                </a:path>
              </a:pathLst>
            </a:custGeom>
            <a:solidFill>
              <a:srgbClr val="BCBCBC">
                <a:alpha val="1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2826" y="7222083"/>
              <a:ext cx="3413125" cy="863600"/>
            </a:xfrm>
            <a:custGeom>
              <a:avLst/>
              <a:gdLst/>
              <a:ahLst/>
              <a:cxnLst/>
              <a:rect l="l" t="t" r="r" b="b"/>
              <a:pathLst>
                <a:path w="3413125" h="863600">
                  <a:moveTo>
                    <a:pt x="3412627" y="0"/>
                  </a:moveTo>
                  <a:lnTo>
                    <a:pt x="0" y="0"/>
                  </a:lnTo>
                  <a:lnTo>
                    <a:pt x="0" y="863559"/>
                  </a:lnTo>
                  <a:lnTo>
                    <a:pt x="3412627" y="863559"/>
                  </a:lnTo>
                  <a:lnTo>
                    <a:pt x="3412627" y="0"/>
                  </a:lnTo>
                  <a:close/>
                </a:path>
              </a:pathLst>
            </a:custGeom>
            <a:solidFill>
              <a:srgbClr val="4666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82826" y="8401580"/>
              <a:ext cx="3413125" cy="1474470"/>
            </a:xfrm>
            <a:custGeom>
              <a:avLst/>
              <a:gdLst/>
              <a:ahLst/>
              <a:cxnLst/>
              <a:rect l="l" t="t" r="r" b="b"/>
              <a:pathLst>
                <a:path w="3413125" h="1474470">
                  <a:moveTo>
                    <a:pt x="3412627" y="0"/>
                  </a:moveTo>
                  <a:lnTo>
                    <a:pt x="0" y="0"/>
                  </a:lnTo>
                  <a:lnTo>
                    <a:pt x="0" y="1474370"/>
                  </a:lnTo>
                  <a:lnTo>
                    <a:pt x="3412627" y="1474370"/>
                  </a:lnTo>
                  <a:lnTo>
                    <a:pt x="3412627" y="0"/>
                  </a:lnTo>
                  <a:close/>
                </a:path>
              </a:pathLst>
            </a:custGeom>
            <a:solidFill>
              <a:srgbClr val="BCBCBC">
                <a:alpha val="1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3225" y="6368457"/>
              <a:ext cx="3122615" cy="3911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2808" y="8726077"/>
              <a:ext cx="3130580" cy="8636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627607" y="7548227"/>
              <a:ext cx="1199515" cy="160655"/>
            </a:xfrm>
            <a:custGeom>
              <a:avLst/>
              <a:gdLst/>
              <a:ahLst/>
              <a:cxnLst/>
              <a:rect l="l" t="t" r="r" b="b"/>
              <a:pathLst>
                <a:path w="1199514" h="160654">
                  <a:moveTo>
                    <a:pt x="130101" y="0"/>
                  </a:moveTo>
                  <a:lnTo>
                    <a:pt x="121311" y="0"/>
                  </a:lnTo>
                  <a:lnTo>
                    <a:pt x="121311" y="160497"/>
                  </a:lnTo>
                  <a:lnTo>
                    <a:pt x="130101" y="160497"/>
                  </a:lnTo>
                  <a:lnTo>
                    <a:pt x="130101" y="73885"/>
                  </a:lnTo>
                  <a:lnTo>
                    <a:pt x="124974" y="73885"/>
                  </a:lnTo>
                  <a:lnTo>
                    <a:pt x="124974" y="66195"/>
                  </a:lnTo>
                  <a:lnTo>
                    <a:pt x="130101" y="66195"/>
                  </a:lnTo>
                  <a:lnTo>
                    <a:pt x="130101" y="0"/>
                  </a:lnTo>
                  <a:close/>
                </a:path>
                <a:path w="1199514" h="160654">
                  <a:moveTo>
                    <a:pt x="44130" y="35523"/>
                  </a:moveTo>
                  <a:lnTo>
                    <a:pt x="42939" y="35523"/>
                  </a:lnTo>
                  <a:lnTo>
                    <a:pt x="42939" y="53377"/>
                  </a:lnTo>
                  <a:lnTo>
                    <a:pt x="42579" y="60238"/>
                  </a:lnTo>
                  <a:lnTo>
                    <a:pt x="25670" y="100236"/>
                  </a:lnTo>
                  <a:lnTo>
                    <a:pt x="0" y="121586"/>
                  </a:lnTo>
                  <a:lnTo>
                    <a:pt x="5493" y="128361"/>
                  </a:lnTo>
                  <a:lnTo>
                    <a:pt x="36622" y="98606"/>
                  </a:lnTo>
                  <a:lnTo>
                    <a:pt x="47059" y="74664"/>
                  </a:lnTo>
                  <a:lnTo>
                    <a:pt x="46969" y="73651"/>
                  </a:lnTo>
                  <a:lnTo>
                    <a:pt x="45686" y="68735"/>
                  </a:lnTo>
                  <a:lnTo>
                    <a:pt x="44555" y="61365"/>
                  </a:lnTo>
                  <a:lnTo>
                    <a:pt x="44474" y="60238"/>
                  </a:lnTo>
                  <a:lnTo>
                    <a:pt x="44130" y="53377"/>
                  </a:lnTo>
                  <a:lnTo>
                    <a:pt x="44130" y="35523"/>
                  </a:lnTo>
                  <a:close/>
                </a:path>
                <a:path w="1199514" h="160654">
                  <a:moveTo>
                    <a:pt x="51271" y="35523"/>
                  </a:moveTo>
                  <a:lnTo>
                    <a:pt x="49989" y="35523"/>
                  </a:lnTo>
                  <a:lnTo>
                    <a:pt x="49989" y="53377"/>
                  </a:lnTo>
                  <a:lnTo>
                    <a:pt x="49600" y="61365"/>
                  </a:lnTo>
                  <a:lnTo>
                    <a:pt x="48433" y="69216"/>
                  </a:lnTo>
                  <a:lnTo>
                    <a:pt x="47314" y="73651"/>
                  </a:lnTo>
                  <a:lnTo>
                    <a:pt x="47233" y="74664"/>
                  </a:lnTo>
                  <a:lnTo>
                    <a:pt x="67019" y="108677"/>
                  </a:lnTo>
                  <a:lnTo>
                    <a:pt x="89541" y="125431"/>
                  </a:lnTo>
                  <a:lnTo>
                    <a:pt x="94943" y="118473"/>
                  </a:lnTo>
                  <a:lnTo>
                    <a:pt x="89387" y="115526"/>
                  </a:lnTo>
                  <a:lnTo>
                    <a:pt x="83979" y="111996"/>
                  </a:lnTo>
                  <a:lnTo>
                    <a:pt x="57405" y="80203"/>
                  </a:lnTo>
                  <a:lnTo>
                    <a:pt x="51271" y="53377"/>
                  </a:lnTo>
                  <a:lnTo>
                    <a:pt x="51271" y="35523"/>
                  </a:lnTo>
                  <a:close/>
                </a:path>
                <a:path w="1199514" h="160654">
                  <a:moveTo>
                    <a:pt x="49989" y="35523"/>
                  </a:moveTo>
                  <a:lnTo>
                    <a:pt x="44130" y="35523"/>
                  </a:lnTo>
                  <a:lnTo>
                    <a:pt x="44130" y="53377"/>
                  </a:lnTo>
                  <a:lnTo>
                    <a:pt x="44474" y="60238"/>
                  </a:lnTo>
                  <a:lnTo>
                    <a:pt x="44555" y="61365"/>
                  </a:lnTo>
                  <a:lnTo>
                    <a:pt x="45686" y="68735"/>
                  </a:lnTo>
                  <a:lnTo>
                    <a:pt x="47144" y="74324"/>
                  </a:lnTo>
                  <a:lnTo>
                    <a:pt x="48433" y="69216"/>
                  </a:lnTo>
                  <a:lnTo>
                    <a:pt x="49600" y="61365"/>
                  </a:lnTo>
                  <a:lnTo>
                    <a:pt x="49989" y="53377"/>
                  </a:lnTo>
                  <a:lnTo>
                    <a:pt x="49989" y="35523"/>
                  </a:lnTo>
                  <a:close/>
                </a:path>
                <a:path w="1199514" h="160654">
                  <a:moveTo>
                    <a:pt x="121311" y="66195"/>
                  </a:moveTo>
                  <a:lnTo>
                    <a:pt x="82034" y="66195"/>
                  </a:lnTo>
                  <a:lnTo>
                    <a:pt x="82034" y="73885"/>
                  </a:lnTo>
                  <a:lnTo>
                    <a:pt x="121311" y="73885"/>
                  </a:lnTo>
                  <a:lnTo>
                    <a:pt x="121311" y="66195"/>
                  </a:lnTo>
                  <a:close/>
                </a:path>
                <a:path w="1199514" h="160654">
                  <a:moveTo>
                    <a:pt x="130101" y="66195"/>
                  </a:moveTo>
                  <a:lnTo>
                    <a:pt x="124974" y="66195"/>
                  </a:lnTo>
                  <a:lnTo>
                    <a:pt x="124974" y="73885"/>
                  </a:lnTo>
                  <a:lnTo>
                    <a:pt x="130101" y="73885"/>
                  </a:lnTo>
                  <a:lnTo>
                    <a:pt x="130101" y="66195"/>
                  </a:lnTo>
                  <a:close/>
                </a:path>
                <a:path w="1199514" h="160654">
                  <a:moveTo>
                    <a:pt x="42665" y="29023"/>
                  </a:moveTo>
                  <a:lnTo>
                    <a:pt x="3662" y="29023"/>
                  </a:lnTo>
                  <a:lnTo>
                    <a:pt x="3662" y="36439"/>
                  </a:lnTo>
                  <a:lnTo>
                    <a:pt x="42939" y="36439"/>
                  </a:lnTo>
                  <a:lnTo>
                    <a:pt x="42939" y="35523"/>
                  </a:lnTo>
                  <a:lnTo>
                    <a:pt x="89999" y="35523"/>
                  </a:lnTo>
                  <a:lnTo>
                    <a:pt x="89999" y="33692"/>
                  </a:lnTo>
                  <a:lnTo>
                    <a:pt x="42665" y="33692"/>
                  </a:lnTo>
                  <a:lnTo>
                    <a:pt x="42665" y="29023"/>
                  </a:lnTo>
                  <a:close/>
                </a:path>
                <a:path w="1199514" h="160654">
                  <a:moveTo>
                    <a:pt x="89999" y="35523"/>
                  </a:moveTo>
                  <a:lnTo>
                    <a:pt x="51271" y="35523"/>
                  </a:lnTo>
                  <a:lnTo>
                    <a:pt x="51271" y="36439"/>
                  </a:lnTo>
                  <a:lnTo>
                    <a:pt x="89999" y="36439"/>
                  </a:lnTo>
                  <a:lnTo>
                    <a:pt x="89999" y="35523"/>
                  </a:lnTo>
                  <a:close/>
                </a:path>
                <a:path w="1199514" h="160654">
                  <a:moveTo>
                    <a:pt x="51546" y="2472"/>
                  </a:moveTo>
                  <a:lnTo>
                    <a:pt x="42665" y="2472"/>
                  </a:lnTo>
                  <a:lnTo>
                    <a:pt x="42665" y="33692"/>
                  </a:lnTo>
                  <a:lnTo>
                    <a:pt x="51546" y="33692"/>
                  </a:lnTo>
                  <a:lnTo>
                    <a:pt x="51546" y="2472"/>
                  </a:lnTo>
                  <a:close/>
                </a:path>
                <a:path w="1199514" h="160654">
                  <a:moveTo>
                    <a:pt x="89999" y="29023"/>
                  </a:moveTo>
                  <a:lnTo>
                    <a:pt x="51546" y="29023"/>
                  </a:lnTo>
                  <a:lnTo>
                    <a:pt x="51546" y="33692"/>
                  </a:lnTo>
                  <a:lnTo>
                    <a:pt x="89999" y="33692"/>
                  </a:lnTo>
                  <a:lnTo>
                    <a:pt x="89999" y="29023"/>
                  </a:lnTo>
                  <a:close/>
                </a:path>
                <a:path w="1199514" h="160654">
                  <a:moveTo>
                    <a:pt x="233834" y="3936"/>
                  </a:moveTo>
                  <a:lnTo>
                    <a:pt x="195716" y="9827"/>
                  </a:lnTo>
                  <a:lnTo>
                    <a:pt x="178168" y="27497"/>
                  </a:lnTo>
                  <a:lnTo>
                    <a:pt x="178168" y="39887"/>
                  </a:lnTo>
                  <a:lnTo>
                    <a:pt x="210642" y="61125"/>
                  </a:lnTo>
                  <a:lnTo>
                    <a:pt x="233834" y="63082"/>
                  </a:lnTo>
                  <a:lnTo>
                    <a:pt x="242143" y="62864"/>
                  </a:lnTo>
                  <a:lnTo>
                    <a:pt x="274774" y="55757"/>
                  </a:lnTo>
                  <a:lnTo>
                    <a:pt x="233834" y="55757"/>
                  </a:lnTo>
                  <a:lnTo>
                    <a:pt x="224495" y="55696"/>
                  </a:lnTo>
                  <a:lnTo>
                    <a:pt x="187049" y="38117"/>
                  </a:lnTo>
                  <a:lnTo>
                    <a:pt x="187049" y="29145"/>
                  </a:lnTo>
                  <a:lnTo>
                    <a:pt x="224556" y="11261"/>
                  </a:lnTo>
                  <a:lnTo>
                    <a:pt x="274574" y="11261"/>
                  </a:lnTo>
                  <a:lnTo>
                    <a:pt x="271860" y="9827"/>
                  </a:lnTo>
                  <a:lnTo>
                    <a:pt x="263498" y="7507"/>
                  </a:lnTo>
                  <a:lnTo>
                    <a:pt x="256975" y="5945"/>
                  </a:lnTo>
                  <a:lnTo>
                    <a:pt x="249856" y="4829"/>
                  </a:lnTo>
                  <a:lnTo>
                    <a:pt x="242143" y="4160"/>
                  </a:lnTo>
                  <a:lnTo>
                    <a:pt x="233834" y="3936"/>
                  </a:lnTo>
                  <a:close/>
                </a:path>
                <a:path w="1199514" h="160654">
                  <a:moveTo>
                    <a:pt x="274574" y="11261"/>
                  </a:moveTo>
                  <a:lnTo>
                    <a:pt x="243173" y="11261"/>
                  </a:lnTo>
                  <a:lnTo>
                    <a:pt x="251382" y="12176"/>
                  </a:lnTo>
                  <a:lnTo>
                    <a:pt x="265543" y="15839"/>
                  </a:lnTo>
                  <a:lnTo>
                    <a:pt x="271006" y="18433"/>
                  </a:lnTo>
                  <a:lnTo>
                    <a:pt x="274851" y="21790"/>
                  </a:lnTo>
                  <a:lnTo>
                    <a:pt x="278758" y="25147"/>
                  </a:lnTo>
                  <a:lnTo>
                    <a:pt x="280711" y="29145"/>
                  </a:lnTo>
                  <a:lnTo>
                    <a:pt x="280711" y="38117"/>
                  </a:lnTo>
                  <a:lnTo>
                    <a:pt x="243173" y="55696"/>
                  </a:lnTo>
                  <a:lnTo>
                    <a:pt x="233834" y="55757"/>
                  </a:lnTo>
                  <a:lnTo>
                    <a:pt x="274774" y="55757"/>
                  </a:lnTo>
                  <a:lnTo>
                    <a:pt x="278269" y="53926"/>
                  </a:lnTo>
                  <a:lnTo>
                    <a:pt x="287181" y="45137"/>
                  </a:lnTo>
                  <a:lnTo>
                    <a:pt x="289409" y="39887"/>
                  </a:lnTo>
                  <a:lnTo>
                    <a:pt x="289409" y="27497"/>
                  </a:lnTo>
                  <a:lnTo>
                    <a:pt x="287181" y="22126"/>
                  </a:lnTo>
                  <a:lnTo>
                    <a:pt x="278269" y="13214"/>
                  </a:lnTo>
                  <a:lnTo>
                    <a:pt x="274574" y="11261"/>
                  </a:lnTo>
                  <a:close/>
                </a:path>
                <a:path w="1199514" h="160654">
                  <a:moveTo>
                    <a:pt x="288768" y="106388"/>
                  </a:moveTo>
                  <a:lnTo>
                    <a:pt x="179450" y="106388"/>
                  </a:lnTo>
                  <a:lnTo>
                    <a:pt x="179450" y="157842"/>
                  </a:lnTo>
                  <a:lnTo>
                    <a:pt x="288768" y="157842"/>
                  </a:lnTo>
                  <a:lnTo>
                    <a:pt x="288768" y="150335"/>
                  </a:lnTo>
                  <a:lnTo>
                    <a:pt x="188056" y="150335"/>
                  </a:lnTo>
                  <a:lnTo>
                    <a:pt x="188056" y="113804"/>
                  </a:lnTo>
                  <a:lnTo>
                    <a:pt x="288768" y="113804"/>
                  </a:lnTo>
                  <a:lnTo>
                    <a:pt x="288768" y="106388"/>
                  </a:lnTo>
                  <a:close/>
                </a:path>
                <a:path w="1199514" h="160654">
                  <a:moveTo>
                    <a:pt x="288768" y="113804"/>
                  </a:moveTo>
                  <a:lnTo>
                    <a:pt x="280253" y="113804"/>
                  </a:lnTo>
                  <a:lnTo>
                    <a:pt x="280253" y="150335"/>
                  </a:lnTo>
                  <a:lnTo>
                    <a:pt x="288768" y="150335"/>
                  </a:lnTo>
                  <a:lnTo>
                    <a:pt x="288768" y="113804"/>
                  </a:lnTo>
                  <a:close/>
                </a:path>
                <a:path w="1199514" h="160654">
                  <a:moveTo>
                    <a:pt x="306896" y="80020"/>
                  </a:moveTo>
                  <a:lnTo>
                    <a:pt x="160864" y="80020"/>
                  </a:lnTo>
                  <a:lnTo>
                    <a:pt x="160864" y="87527"/>
                  </a:lnTo>
                  <a:lnTo>
                    <a:pt x="306896" y="87527"/>
                  </a:lnTo>
                  <a:lnTo>
                    <a:pt x="306896" y="80020"/>
                  </a:lnTo>
                  <a:close/>
                </a:path>
                <a:path w="1199514" h="160654">
                  <a:moveTo>
                    <a:pt x="512622" y="70315"/>
                  </a:moveTo>
                  <a:lnTo>
                    <a:pt x="366499" y="70315"/>
                  </a:lnTo>
                  <a:lnTo>
                    <a:pt x="366499" y="77822"/>
                  </a:lnTo>
                  <a:lnTo>
                    <a:pt x="512622" y="77822"/>
                  </a:lnTo>
                  <a:lnTo>
                    <a:pt x="512622" y="70315"/>
                  </a:lnTo>
                  <a:close/>
                </a:path>
                <a:path w="1199514" h="160654">
                  <a:moveTo>
                    <a:pt x="493213" y="6866"/>
                  </a:moveTo>
                  <a:lnTo>
                    <a:pt x="386916" y="6866"/>
                  </a:lnTo>
                  <a:lnTo>
                    <a:pt x="386916" y="54475"/>
                  </a:lnTo>
                  <a:lnTo>
                    <a:pt x="495135" y="54475"/>
                  </a:lnTo>
                  <a:lnTo>
                    <a:pt x="495135" y="52003"/>
                  </a:lnTo>
                  <a:lnTo>
                    <a:pt x="395614" y="52003"/>
                  </a:lnTo>
                  <a:lnTo>
                    <a:pt x="395614" y="14191"/>
                  </a:lnTo>
                  <a:lnTo>
                    <a:pt x="493213" y="14191"/>
                  </a:lnTo>
                  <a:lnTo>
                    <a:pt x="493213" y="6866"/>
                  </a:lnTo>
                  <a:close/>
                </a:path>
                <a:path w="1199514" h="160654">
                  <a:moveTo>
                    <a:pt x="495135" y="46876"/>
                  </a:moveTo>
                  <a:lnTo>
                    <a:pt x="395614" y="46876"/>
                  </a:lnTo>
                  <a:lnTo>
                    <a:pt x="395614" y="52003"/>
                  </a:lnTo>
                  <a:lnTo>
                    <a:pt x="495135" y="52003"/>
                  </a:lnTo>
                  <a:lnTo>
                    <a:pt x="495135" y="46876"/>
                  </a:lnTo>
                  <a:close/>
                </a:path>
                <a:path w="1199514" h="160654">
                  <a:moveTo>
                    <a:pt x="493121" y="95309"/>
                  </a:moveTo>
                  <a:lnTo>
                    <a:pt x="384902" y="95309"/>
                  </a:lnTo>
                  <a:lnTo>
                    <a:pt x="384902" y="102634"/>
                  </a:lnTo>
                  <a:lnTo>
                    <a:pt x="484698" y="102634"/>
                  </a:lnTo>
                  <a:lnTo>
                    <a:pt x="484698" y="122227"/>
                  </a:lnTo>
                  <a:lnTo>
                    <a:pt x="385359" y="122227"/>
                  </a:lnTo>
                  <a:lnTo>
                    <a:pt x="385359" y="158025"/>
                  </a:lnTo>
                  <a:lnTo>
                    <a:pt x="498431" y="158025"/>
                  </a:lnTo>
                  <a:lnTo>
                    <a:pt x="498431" y="154363"/>
                  </a:lnTo>
                  <a:lnTo>
                    <a:pt x="393966" y="154363"/>
                  </a:lnTo>
                  <a:lnTo>
                    <a:pt x="393966" y="129552"/>
                  </a:lnTo>
                  <a:lnTo>
                    <a:pt x="493121" y="129552"/>
                  </a:lnTo>
                  <a:lnTo>
                    <a:pt x="493121" y="95309"/>
                  </a:lnTo>
                  <a:close/>
                </a:path>
                <a:path w="1199514" h="160654">
                  <a:moveTo>
                    <a:pt x="498431" y="150518"/>
                  </a:moveTo>
                  <a:lnTo>
                    <a:pt x="393966" y="150518"/>
                  </a:lnTo>
                  <a:lnTo>
                    <a:pt x="393966" y="154363"/>
                  </a:lnTo>
                  <a:lnTo>
                    <a:pt x="498431" y="154363"/>
                  </a:lnTo>
                  <a:lnTo>
                    <a:pt x="498431" y="150518"/>
                  </a:lnTo>
                  <a:close/>
                </a:path>
                <a:path w="1199514" h="160654">
                  <a:moveTo>
                    <a:pt x="659845" y="0"/>
                  </a:moveTo>
                  <a:lnTo>
                    <a:pt x="651330" y="0"/>
                  </a:lnTo>
                  <a:lnTo>
                    <a:pt x="651330" y="160497"/>
                  </a:lnTo>
                  <a:lnTo>
                    <a:pt x="659845" y="160497"/>
                  </a:lnTo>
                  <a:lnTo>
                    <a:pt x="659845" y="70772"/>
                  </a:lnTo>
                  <a:lnTo>
                    <a:pt x="655450" y="70772"/>
                  </a:lnTo>
                  <a:lnTo>
                    <a:pt x="655450" y="63448"/>
                  </a:lnTo>
                  <a:lnTo>
                    <a:pt x="659845" y="63448"/>
                  </a:lnTo>
                  <a:lnTo>
                    <a:pt x="659845" y="0"/>
                  </a:lnTo>
                  <a:close/>
                </a:path>
                <a:path w="1199514" h="160654">
                  <a:moveTo>
                    <a:pt x="578665" y="13184"/>
                  </a:moveTo>
                  <a:lnTo>
                    <a:pt x="563345" y="13184"/>
                  </a:lnTo>
                  <a:lnTo>
                    <a:pt x="556508" y="15472"/>
                  </a:lnTo>
                  <a:lnTo>
                    <a:pt x="532994" y="52736"/>
                  </a:lnTo>
                  <a:lnTo>
                    <a:pt x="531858" y="70772"/>
                  </a:lnTo>
                  <a:lnTo>
                    <a:pt x="532067" y="76157"/>
                  </a:lnTo>
                  <a:lnTo>
                    <a:pt x="556508" y="120793"/>
                  </a:lnTo>
                  <a:lnTo>
                    <a:pt x="563345" y="123051"/>
                  </a:lnTo>
                  <a:lnTo>
                    <a:pt x="578665" y="123051"/>
                  </a:lnTo>
                  <a:lnTo>
                    <a:pt x="585410" y="120793"/>
                  </a:lnTo>
                  <a:lnTo>
                    <a:pt x="592324" y="115452"/>
                  </a:lnTo>
                  <a:lnTo>
                    <a:pt x="564993" y="115452"/>
                  </a:lnTo>
                  <a:lnTo>
                    <a:pt x="559621" y="113438"/>
                  </a:lnTo>
                  <a:lnTo>
                    <a:pt x="540089" y="77242"/>
                  </a:lnTo>
                  <a:lnTo>
                    <a:pt x="540089" y="59053"/>
                  </a:lnTo>
                  <a:lnTo>
                    <a:pt x="554921" y="26917"/>
                  </a:lnTo>
                  <a:lnTo>
                    <a:pt x="559621" y="22828"/>
                  </a:lnTo>
                  <a:lnTo>
                    <a:pt x="564993" y="20783"/>
                  </a:lnTo>
                  <a:lnTo>
                    <a:pt x="592220" y="20783"/>
                  </a:lnTo>
                  <a:lnTo>
                    <a:pt x="585410" y="15472"/>
                  </a:lnTo>
                  <a:lnTo>
                    <a:pt x="578665" y="13184"/>
                  </a:lnTo>
                  <a:close/>
                </a:path>
                <a:path w="1199514" h="160654">
                  <a:moveTo>
                    <a:pt x="592220" y="20783"/>
                  </a:moveTo>
                  <a:lnTo>
                    <a:pt x="577017" y="20783"/>
                  </a:lnTo>
                  <a:lnTo>
                    <a:pt x="582358" y="22828"/>
                  </a:lnTo>
                  <a:lnTo>
                    <a:pt x="587058" y="26917"/>
                  </a:lnTo>
                  <a:lnTo>
                    <a:pt x="591777" y="30976"/>
                  </a:lnTo>
                  <a:lnTo>
                    <a:pt x="595389" y="36561"/>
                  </a:lnTo>
                  <a:lnTo>
                    <a:pt x="597953" y="43763"/>
                  </a:lnTo>
                  <a:lnTo>
                    <a:pt x="600578" y="50905"/>
                  </a:lnTo>
                  <a:lnTo>
                    <a:pt x="601890" y="59053"/>
                  </a:lnTo>
                  <a:lnTo>
                    <a:pt x="601890" y="77242"/>
                  </a:lnTo>
                  <a:lnTo>
                    <a:pt x="600578" y="85360"/>
                  </a:lnTo>
                  <a:lnTo>
                    <a:pt x="597953" y="92563"/>
                  </a:lnTo>
                  <a:lnTo>
                    <a:pt x="595389" y="99765"/>
                  </a:lnTo>
                  <a:lnTo>
                    <a:pt x="591727" y="105381"/>
                  </a:lnTo>
                  <a:lnTo>
                    <a:pt x="586966" y="109409"/>
                  </a:lnTo>
                  <a:lnTo>
                    <a:pt x="582266" y="113438"/>
                  </a:lnTo>
                  <a:lnTo>
                    <a:pt x="576956" y="115452"/>
                  </a:lnTo>
                  <a:lnTo>
                    <a:pt x="592324" y="115452"/>
                  </a:lnTo>
                  <a:lnTo>
                    <a:pt x="609724" y="76157"/>
                  </a:lnTo>
                  <a:lnTo>
                    <a:pt x="609937" y="70772"/>
                  </a:lnTo>
                  <a:lnTo>
                    <a:pt x="606651" y="70772"/>
                  </a:lnTo>
                  <a:lnTo>
                    <a:pt x="606651" y="63448"/>
                  </a:lnTo>
                  <a:lnTo>
                    <a:pt x="609851" y="63448"/>
                  </a:lnTo>
                  <a:lnTo>
                    <a:pt x="609724" y="60221"/>
                  </a:lnTo>
                  <a:lnTo>
                    <a:pt x="597129" y="24567"/>
                  </a:lnTo>
                  <a:lnTo>
                    <a:pt x="592220" y="20783"/>
                  </a:lnTo>
                  <a:close/>
                </a:path>
                <a:path w="1199514" h="160654">
                  <a:moveTo>
                    <a:pt x="609851" y="63448"/>
                  </a:moveTo>
                  <a:lnTo>
                    <a:pt x="606651" y="63448"/>
                  </a:lnTo>
                  <a:lnTo>
                    <a:pt x="606651" y="70772"/>
                  </a:lnTo>
                  <a:lnTo>
                    <a:pt x="609937" y="70772"/>
                  </a:lnTo>
                  <a:lnTo>
                    <a:pt x="610038" y="68209"/>
                  </a:lnTo>
                  <a:lnTo>
                    <a:pt x="609851" y="63448"/>
                  </a:lnTo>
                  <a:close/>
                </a:path>
                <a:path w="1199514" h="160654">
                  <a:moveTo>
                    <a:pt x="651330" y="63448"/>
                  </a:moveTo>
                  <a:lnTo>
                    <a:pt x="609851" y="63448"/>
                  </a:lnTo>
                  <a:lnTo>
                    <a:pt x="609937" y="70772"/>
                  </a:lnTo>
                  <a:lnTo>
                    <a:pt x="651330" y="70772"/>
                  </a:lnTo>
                  <a:lnTo>
                    <a:pt x="651330" y="63448"/>
                  </a:lnTo>
                  <a:close/>
                </a:path>
                <a:path w="1199514" h="160654">
                  <a:moveTo>
                    <a:pt x="659845" y="63448"/>
                  </a:moveTo>
                  <a:lnTo>
                    <a:pt x="655450" y="63448"/>
                  </a:lnTo>
                  <a:lnTo>
                    <a:pt x="655450" y="70772"/>
                  </a:lnTo>
                  <a:lnTo>
                    <a:pt x="659845" y="70772"/>
                  </a:lnTo>
                  <a:lnTo>
                    <a:pt x="659845" y="63448"/>
                  </a:lnTo>
                  <a:close/>
                </a:path>
                <a:path w="1199514" h="160654">
                  <a:moveTo>
                    <a:pt x="759641" y="79745"/>
                  </a:moveTo>
                  <a:lnTo>
                    <a:pt x="690608" y="79745"/>
                  </a:lnTo>
                  <a:lnTo>
                    <a:pt x="690608" y="87253"/>
                  </a:lnTo>
                  <a:lnTo>
                    <a:pt x="836640" y="87253"/>
                  </a:lnTo>
                  <a:lnTo>
                    <a:pt x="836640" y="83865"/>
                  </a:lnTo>
                  <a:lnTo>
                    <a:pt x="759641" y="83865"/>
                  </a:lnTo>
                  <a:lnTo>
                    <a:pt x="759641" y="79745"/>
                  </a:lnTo>
                  <a:close/>
                </a:path>
                <a:path w="1199514" h="160654">
                  <a:moveTo>
                    <a:pt x="768156" y="56032"/>
                  </a:moveTo>
                  <a:lnTo>
                    <a:pt x="759641" y="56032"/>
                  </a:lnTo>
                  <a:lnTo>
                    <a:pt x="759641" y="83865"/>
                  </a:lnTo>
                  <a:lnTo>
                    <a:pt x="768156" y="83865"/>
                  </a:lnTo>
                  <a:lnTo>
                    <a:pt x="768156" y="56032"/>
                  </a:lnTo>
                  <a:close/>
                </a:path>
                <a:path w="1199514" h="160654">
                  <a:moveTo>
                    <a:pt x="836640" y="79745"/>
                  </a:moveTo>
                  <a:lnTo>
                    <a:pt x="768156" y="79745"/>
                  </a:lnTo>
                  <a:lnTo>
                    <a:pt x="768156" y="83865"/>
                  </a:lnTo>
                  <a:lnTo>
                    <a:pt x="836640" y="83865"/>
                  </a:lnTo>
                  <a:lnTo>
                    <a:pt x="836640" y="79745"/>
                  </a:lnTo>
                  <a:close/>
                </a:path>
                <a:path w="1199514" h="160654">
                  <a:moveTo>
                    <a:pt x="719356" y="2563"/>
                  </a:moveTo>
                  <a:lnTo>
                    <a:pt x="710659" y="2563"/>
                  </a:lnTo>
                  <a:lnTo>
                    <a:pt x="710659" y="59236"/>
                  </a:lnTo>
                  <a:lnTo>
                    <a:pt x="759641" y="59236"/>
                  </a:lnTo>
                  <a:lnTo>
                    <a:pt x="759641" y="56032"/>
                  </a:lnTo>
                  <a:lnTo>
                    <a:pt x="817230" y="56032"/>
                  </a:lnTo>
                  <a:lnTo>
                    <a:pt x="817230" y="51637"/>
                  </a:lnTo>
                  <a:lnTo>
                    <a:pt x="719356" y="51637"/>
                  </a:lnTo>
                  <a:lnTo>
                    <a:pt x="719356" y="30030"/>
                  </a:lnTo>
                  <a:lnTo>
                    <a:pt x="817230" y="30030"/>
                  </a:lnTo>
                  <a:lnTo>
                    <a:pt x="817230" y="22614"/>
                  </a:lnTo>
                  <a:lnTo>
                    <a:pt x="719356" y="22614"/>
                  </a:lnTo>
                  <a:lnTo>
                    <a:pt x="719356" y="2563"/>
                  </a:lnTo>
                  <a:close/>
                </a:path>
                <a:path w="1199514" h="160654">
                  <a:moveTo>
                    <a:pt x="817230" y="56032"/>
                  </a:moveTo>
                  <a:lnTo>
                    <a:pt x="768156" y="56032"/>
                  </a:lnTo>
                  <a:lnTo>
                    <a:pt x="768156" y="59236"/>
                  </a:lnTo>
                  <a:lnTo>
                    <a:pt x="817230" y="59236"/>
                  </a:lnTo>
                  <a:lnTo>
                    <a:pt x="817230" y="56032"/>
                  </a:lnTo>
                  <a:close/>
                </a:path>
                <a:path w="1199514" h="160654">
                  <a:moveTo>
                    <a:pt x="817230" y="30030"/>
                  </a:moveTo>
                  <a:lnTo>
                    <a:pt x="808532" y="30030"/>
                  </a:lnTo>
                  <a:lnTo>
                    <a:pt x="808532" y="51637"/>
                  </a:lnTo>
                  <a:lnTo>
                    <a:pt x="817230" y="51637"/>
                  </a:lnTo>
                  <a:lnTo>
                    <a:pt x="817230" y="30030"/>
                  </a:lnTo>
                  <a:close/>
                </a:path>
                <a:path w="1199514" h="160654">
                  <a:moveTo>
                    <a:pt x="817230" y="2563"/>
                  </a:moveTo>
                  <a:lnTo>
                    <a:pt x="808532" y="2563"/>
                  </a:lnTo>
                  <a:lnTo>
                    <a:pt x="808532" y="22614"/>
                  </a:lnTo>
                  <a:lnTo>
                    <a:pt x="817230" y="22614"/>
                  </a:lnTo>
                  <a:lnTo>
                    <a:pt x="817230" y="2563"/>
                  </a:lnTo>
                  <a:close/>
                </a:path>
                <a:path w="1199514" h="160654">
                  <a:moveTo>
                    <a:pt x="718899" y="99521"/>
                  </a:moveTo>
                  <a:lnTo>
                    <a:pt x="710201" y="99521"/>
                  </a:lnTo>
                  <a:lnTo>
                    <a:pt x="710201" y="157842"/>
                  </a:lnTo>
                  <a:lnTo>
                    <a:pt x="817321" y="157842"/>
                  </a:lnTo>
                  <a:lnTo>
                    <a:pt x="817321" y="150426"/>
                  </a:lnTo>
                  <a:lnTo>
                    <a:pt x="718899" y="150426"/>
                  </a:lnTo>
                  <a:lnTo>
                    <a:pt x="718899" y="126988"/>
                  </a:lnTo>
                  <a:lnTo>
                    <a:pt x="817321" y="126988"/>
                  </a:lnTo>
                  <a:lnTo>
                    <a:pt x="817321" y="119572"/>
                  </a:lnTo>
                  <a:lnTo>
                    <a:pt x="718899" y="119572"/>
                  </a:lnTo>
                  <a:lnTo>
                    <a:pt x="718899" y="99521"/>
                  </a:lnTo>
                  <a:close/>
                </a:path>
                <a:path w="1199514" h="160654">
                  <a:moveTo>
                    <a:pt x="817321" y="126988"/>
                  </a:moveTo>
                  <a:lnTo>
                    <a:pt x="808440" y="126988"/>
                  </a:lnTo>
                  <a:lnTo>
                    <a:pt x="808440" y="150426"/>
                  </a:lnTo>
                  <a:lnTo>
                    <a:pt x="817321" y="150426"/>
                  </a:lnTo>
                  <a:lnTo>
                    <a:pt x="817321" y="126988"/>
                  </a:lnTo>
                  <a:close/>
                </a:path>
                <a:path w="1199514" h="160654">
                  <a:moveTo>
                    <a:pt x="817321" y="99521"/>
                  </a:moveTo>
                  <a:lnTo>
                    <a:pt x="808440" y="99521"/>
                  </a:lnTo>
                  <a:lnTo>
                    <a:pt x="808440" y="119572"/>
                  </a:lnTo>
                  <a:lnTo>
                    <a:pt x="817321" y="119572"/>
                  </a:lnTo>
                  <a:lnTo>
                    <a:pt x="817321" y="99521"/>
                  </a:lnTo>
                  <a:close/>
                </a:path>
                <a:path w="1199514" h="160654">
                  <a:moveTo>
                    <a:pt x="983130" y="0"/>
                  </a:moveTo>
                  <a:lnTo>
                    <a:pt x="974615" y="0"/>
                  </a:lnTo>
                  <a:lnTo>
                    <a:pt x="974615" y="160406"/>
                  </a:lnTo>
                  <a:lnTo>
                    <a:pt x="983130" y="160406"/>
                  </a:lnTo>
                  <a:lnTo>
                    <a:pt x="983130" y="0"/>
                  </a:lnTo>
                  <a:close/>
                </a:path>
                <a:path w="1199514" h="160654">
                  <a:moveTo>
                    <a:pt x="872805" y="16113"/>
                  </a:moveTo>
                  <a:lnTo>
                    <a:pt x="864198" y="16113"/>
                  </a:lnTo>
                  <a:lnTo>
                    <a:pt x="864198" y="117832"/>
                  </a:lnTo>
                  <a:lnTo>
                    <a:pt x="876742" y="117832"/>
                  </a:lnTo>
                  <a:lnTo>
                    <a:pt x="886756" y="117712"/>
                  </a:lnTo>
                  <a:lnTo>
                    <a:pt x="896655" y="117352"/>
                  </a:lnTo>
                  <a:lnTo>
                    <a:pt x="906440" y="116751"/>
                  </a:lnTo>
                  <a:lnTo>
                    <a:pt x="916111" y="115910"/>
                  </a:lnTo>
                  <a:lnTo>
                    <a:pt x="924166" y="114994"/>
                  </a:lnTo>
                  <a:lnTo>
                    <a:pt x="872805" y="114994"/>
                  </a:lnTo>
                  <a:lnTo>
                    <a:pt x="872805" y="16113"/>
                  </a:lnTo>
                  <a:close/>
                </a:path>
                <a:path w="1199514" h="160654">
                  <a:moveTo>
                    <a:pt x="954839" y="101902"/>
                  </a:moveTo>
                  <a:lnTo>
                    <a:pt x="915928" y="107944"/>
                  </a:lnTo>
                  <a:lnTo>
                    <a:pt x="876742" y="109775"/>
                  </a:lnTo>
                  <a:lnTo>
                    <a:pt x="872805" y="109775"/>
                  </a:lnTo>
                  <a:lnTo>
                    <a:pt x="872805" y="114994"/>
                  </a:lnTo>
                  <a:lnTo>
                    <a:pt x="924166" y="114994"/>
                  </a:lnTo>
                  <a:lnTo>
                    <a:pt x="925827" y="114805"/>
                  </a:lnTo>
                  <a:lnTo>
                    <a:pt x="935749" y="113415"/>
                  </a:lnTo>
                  <a:lnTo>
                    <a:pt x="945878" y="111738"/>
                  </a:lnTo>
                  <a:lnTo>
                    <a:pt x="956212" y="109775"/>
                  </a:lnTo>
                  <a:lnTo>
                    <a:pt x="954839" y="101902"/>
                  </a:lnTo>
                  <a:close/>
                </a:path>
                <a:path w="1199514" h="160654">
                  <a:moveTo>
                    <a:pt x="1137402" y="0"/>
                  </a:moveTo>
                  <a:lnTo>
                    <a:pt x="1128613" y="0"/>
                  </a:lnTo>
                  <a:lnTo>
                    <a:pt x="1128613" y="160497"/>
                  </a:lnTo>
                  <a:lnTo>
                    <a:pt x="1137402" y="160497"/>
                  </a:lnTo>
                  <a:lnTo>
                    <a:pt x="1137402" y="73702"/>
                  </a:lnTo>
                  <a:lnTo>
                    <a:pt x="1135113" y="73702"/>
                  </a:lnTo>
                  <a:lnTo>
                    <a:pt x="1135113" y="65920"/>
                  </a:lnTo>
                  <a:lnTo>
                    <a:pt x="1137402" y="65920"/>
                  </a:lnTo>
                  <a:lnTo>
                    <a:pt x="1137402" y="0"/>
                  </a:lnTo>
                  <a:close/>
                </a:path>
                <a:path w="1199514" h="160654">
                  <a:moveTo>
                    <a:pt x="1137402" y="65920"/>
                  </a:moveTo>
                  <a:lnTo>
                    <a:pt x="1135113" y="65920"/>
                  </a:lnTo>
                  <a:lnTo>
                    <a:pt x="1135113" y="73702"/>
                  </a:lnTo>
                  <a:lnTo>
                    <a:pt x="1137402" y="73702"/>
                  </a:lnTo>
                  <a:lnTo>
                    <a:pt x="1137402" y="65920"/>
                  </a:lnTo>
                  <a:close/>
                </a:path>
                <a:path w="1199514" h="160654">
                  <a:moveTo>
                    <a:pt x="1166151" y="65920"/>
                  </a:moveTo>
                  <a:lnTo>
                    <a:pt x="1137402" y="65920"/>
                  </a:lnTo>
                  <a:lnTo>
                    <a:pt x="1137402" y="73702"/>
                  </a:lnTo>
                  <a:lnTo>
                    <a:pt x="1166151" y="73702"/>
                  </a:lnTo>
                  <a:lnTo>
                    <a:pt x="1166151" y="65920"/>
                  </a:lnTo>
                  <a:close/>
                </a:path>
                <a:path w="1199514" h="160654">
                  <a:moveTo>
                    <a:pt x="1096842" y="16113"/>
                  </a:moveTo>
                  <a:lnTo>
                    <a:pt x="1022224" y="16113"/>
                  </a:lnTo>
                  <a:lnTo>
                    <a:pt x="1022224" y="119389"/>
                  </a:lnTo>
                  <a:lnTo>
                    <a:pt x="1034310" y="119389"/>
                  </a:lnTo>
                  <a:lnTo>
                    <a:pt x="1046355" y="119354"/>
                  </a:lnTo>
                  <a:lnTo>
                    <a:pt x="1085163" y="117563"/>
                  </a:lnTo>
                  <a:lnTo>
                    <a:pt x="1106601" y="114719"/>
                  </a:lnTo>
                  <a:lnTo>
                    <a:pt x="1030830" y="114719"/>
                  </a:lnTo>
                  <a:lnTo>
                    <a:pt x="1030830" y="23529"/>
                  </a:lnTo>
                  <a:lnTo>
                    <a:pt x="1096842" y="23529"/>
                  </a:lnTo>
                  <a:lnTo>
                    <a:pt x="1096842" y="16113"/>
                  </a:lnTo>
                  <a:close/>
                </a:path>
                <a:path w="1199514" h="160654">
                  <a:moveTo>
                    <a:pt x="1110759" y="105838"/>
                  </a:moveTo>
                  <a:lnTo>
                    <a:pt x="1066772" y="111149"/>
                  </a:lnTo>
                  <a:lnTo>
                    <a:pt x="1046034" y="111698"/>
                  </a:lnTo>
                  <a:lnTo>
                    <a:pt x="1030830" y="111698"/>
                  </a:lnTo>
                  <a:lnTo>
                    <a:pt x="1030830" y="114719"/>
                  </a:lnTo>
                  <a:lnTo>
                    <a:pt x="1106601" y="114719"/>
                  </a:lnTo>
                  <a:lnTo>
                    <a:pt x="1112132" y="113804"/>
                  </a:lnTo>
                  <a:lnTo>
                    <a:pt x="1110759" y="105838"/>
                  </a:lnTo>
                  <a:close/>
                </a:path>
                <a:path w="1199514" h="160654">
                  <a:moveTo>
                    <a:pt x="1192824" y="132024"/>
                  </a:moveTo>
                  <a:lnTo>
                    <a:pt x="1190077" y="132024"/>
                  </a:lnTo>
                  <a:lnTo>
                    <a:pt x="1188796" y="132359"/>
                  </a:lnTo>
                  <a:lnTo>
                    <a:pt x="1183638" y="138402"/>
                  </a:lnTo>
                  <a:lnTo>
                    <a:pt x="1183638" y="141210"/>
                  </a:lnTo>
                  <a:lnTo>
                    <a:pt x="1190016" y="147588"/>
                  </a:lnTo>
                  <a:lnTo>
                    <a:pt x="1192824" y="147588"/>
                  </a:lnTo>
                  <a:lnTo>
                    <a:pt x="1194136" y="147222"/>
                  </a:lnTo>
                  <a:lnTo>
                    <a:pt x="1196578" y="145757"/>
                  </a:lnTo>
                  <a:lnTo>
                    <a:pt x="1197493" y="144811"/>
                  </a:lnTo>
                  <a:lnTo>
                    <a:pt x="1198104" y="143651"/>
                  </a:lnTo>
                  <a:lnTo>
                    <a:pt x="1198775" y="142491"/>
                  </a:lnTo>
                  <a:lnTo>
                    <a:pt x="1199111" y="141210"/>
                  </a:lnTo>
                  <a:lnTo>
                    <a:pt x="1199111" y="138402"/>
                  </a:lnTo>
                  <a:lnTo>
                    <a:pt x="1198775" y="137090"/>
                  </a:lnTo>
                  <a:lnTo>
                    <a:pt x="1198104" y="135869"/>
                  </a:lnTo>
                  <a:lnTo>
                    <a:pt x="1197493" y="134648"/>
                  </a:lnTo>
                  <a:lnTo>
                    <a:pt x="1196578" y="133702"/>
                  </a:lnTo>
                  <a:lnTo>
                    <a:pt x="1194136" y="132359"/>
                  </a:lnTo>
                  <a:lnTo>
                    <a:pt x="1192824" y="132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35862" y="5949369"/>
              <a:ext cx="1528445" cy="4331970"/>
            </a:xfrm>
            <a:custGeom>
              <a:avLst/>
              <a:gdLst/>
              <a:ahLst/>
              <a:cxnLst/>
              <a:rect l="l" t="t" r="r" b="b"/>
              <a:pathLst>
                <a:path w="1528445" h="4331970">
                  <a:moveTo>
                    <a:pt x="1528034" y="0"/>
                  </a:moveTo>
                  <a:lnTo>
                    <a:pt x="0" y="0"/>
                  </a:lnTo>
                  <a:lnTo>
                    <a:pt x="0" y="4331951"/>
                  </a:lnTo>
                  <a:lnTo>
                    <a:pt x="1528034" y="4331951"/>
                  </a:lnTo>
                  <a:lnTo>
                    <a:pt x="1528034" y="0"/>
                  </a:lnTo>
                  <a:close/>
                </a:path>
              </a:pathLst>
            </a:custGeom>
            <a:solidFill>
              <a:srgbClr val="BCBCBC">
                <a:alpha val="1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1090" y="8354342"/>
              <a:ext cx="557395" cy="52707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96432" y="7295517"/>
              <a:ext cx="613410" cy="577850"/>
            </a:xfrm>
            <a:custGeom>
              <a:avLst/>
              <a:gdLst/>
              <a:ahLst/>
              <a:cxnLst/>
              <a:rect l="l" t="t" r="r" b="b"/>
              <a:pathLst>
                <a:path w="613409" h="577850">
                  <a:moveTo>
                    <a:pt x="289157" y="529590"/>
                  </a:moveTo>
                  <a:lnTo>
                    <a:pt x="222355" y="529590"/>
                  </a:lnTo>
                  <a:lnTo>
                    <a:pt x="233952" y="541020"/>
                  </a:lnTo>
                  <a:lnTo>
                    <a:pt x="275166" y="566420"/>
                  </a:lnTo>
                  <a:lnTo>
                    <a:pt x="322751" y="577850"/>
                  </a:lnTo>
                  <a:lnTo>
                    <a:pt x="339238" y="577850"/>
                  </a:lnTo>
                  <a:lnTo>
                    <a:pt x="387860" y="571500"/>
                  </a:lnTo>
                  <a:lnTo>
                    <a:pt x="431728" y="551180"/>
                  </a:lnTo>
                  <a:lnTo>
                    <a:pt x="444277" y="541020"/>
                  </a:lnTo>
                  <a:lnTo>
                    <a:pt x="339288" y="541020"/>
                  </a:lnTo>
                  <a:lnTo>
                    <a:pt x="319068" y="538480"/>
                  </a:lnTo>
                  <a:lnTo>
                    <a:pt x="299602" y="534670"/>
                  </a:lnTo>
                  <a:lnTo>
                    <a:pt x="289157" y="529590"/>
                  </a:lnTo>
                  <a:close/>
                </a:path>
                <a:path w="613409" h="577850">
                  <a:moveTo>
                    <a:pt x="458010" y="267970"/>
                  </a:moveTo>
                  <a:lnTo>
                    <a:pt x="402383" y="267970"/>
                  </a:lnTo>
                  <a:lnTo>
                    <a:pt x="454737" y="295910"/>
                  </a:lnTo>
                  <a:lnTo>
                    <a:pt x="455010" y="297180"/>
                  </a:lnTo>
                  <a:lnTo>
                    <a:pt x="455715" y="297180"/>
                  </a:lnTo>
                  <a:lnTo>
                    <a:pt x="455754" y="431800"/>
                  </a:lnTo>
                  <a:lnTo>
                    <a:pt x="446851" y="473710"/>
                  </a:lnTo>
                  <a:lnTo>
                    <a:pt x="421605" y="509270"/>
                  </a:lnTo>
                  <a:lnTo>
                    <a:pt x="383842" y="532130"/>
                  </a:lnTo>
                  <a:lnTo>
                    <a:pt x="339288" y="541020"/>
                  </a:lnTo>
                  <a:lnTo>
                    <a:pt x="444277" y="541020"/>
                  </a:lnTo>
                  <a:lnTo>
                    <a:pt x="450552" y="535940"/>
                  </a:lnTo>
                  <a:lnTo>
                    <a:pt x="466520" y="518160"/>
                  </a:lnTo>
                  <a:lnTo>
                    <a:pt x="479361" y="499110"/>
                  </a:lnTo>
                  <a:lnTo>
                    <a:pt x="488804" y="477520"/>
                  </a:lnTo>
                  <a:lnTo>
                    <a:pt x="504781" y="473710"/>
                  </a:lnTo>
                  <a:lnTo>
                    <a:pt x="548741" y="453390"/>
                  </a:lnTo>
                  <a:lnTo>
                    <a:pt x="568833" y="436880"/>
                  </a:lnTo>
                  <a:lnTo>
                    <a:pt x="496468" y="436880"/>
                  </a:lnTo>
                  <a:lnTo>
                    <a:pt x="496498" y="295910"/>
                  </a:lnTo>
                  <a:lnTo>
                    <a:pt x="495577" y="292100"/>
                  </a:lnTo>
                  <a:lnTo>
                    <a:pt x="492025" y="287020"/>
                  </a:lnTo>
                  <a:lnTo>
                    <a:pt x="489459" y="284480"/>
                  </a:lnTo>
                  <a:lnTo>
                    <a:pt x="486364" y="283210"/>
                  </a:lnTo>
                  <a:lnTo>
                    <a:pt x="458010" y="267970"/>
                  </a:lnTo>
                  <a:close/>
                </a:path>
                <a:path w="613409" h="577850">
                  <a:moveTo>
                    <a:pt x="274095" y="0"/>
                  </a:moveTo>
                  <a:lnTo>
                    <a:pt x="225497" y="7620"/>
                  </a:lnTo>
                  <a:lnTo>
                    <a:pt x="181649" y="27940"/>
                  </a:lnTo>
                  <a:lnTo>
                    <a:pt x="146867" y="59690"/>
                  </a:lnTo>
                  <a:lnTo>
                    <a:pt x="124578" y="101600"/>
                  </a:lnTo>
                  <a:lnTo>
                    <a:pt x="108601" y="105410"/>
                  </a:lnTo>
                  <a:lnTo>
                    <a:pt x="64642" y="125730"/>
                  </a:lnTo>
                  <a:lnTo>
                    <a:pt x="29873" y="157480"/>
                  </a:lnTo>
                  <a:lnTo>
                    <a:pt x="10256" y="191770"/>
                  </a:lnTo>
                  <a:lnTo>
                    <a:pt x="0" y="236220"/>
                  </a:lnTo>
                  <a:lnTo>
                    <a:pt x="630" y="259080"/>
                  </a:lnTo>
                  <a:lnTo>
                    <a:pt x="5148" y="281940"/>
                  </a:lnTo>
                  <a:lnTo>
                    <a:pt x="13379" y="303530"/>
                  </a:lnTo>
                  <a:lnTo>
                    <a:pt x="25135" y="323850"/>
                  </a:lnTo>
                  <a:lnTo>
                    <a:pt x="40230" y="341630"/>
                  </a:lnTo>
                  <a:lnTo>
                    <a:pt x="35857" y="356870"/>
                  </a:lnTo>
                  <a:lnTo>
                    <a:pt x="33207" y="372110"/>
                  </a:lnTo>
                  <a:lnTo>
                    <a:pt x="32294" y="387350"/>
                  </a:lnTo>
                  <a:lnTo>
                    <a:pt x="33135" y="402590"/>
                  </a:lnTo>
                  <a:lnTo>
                    <a:pt x="45975" y="447040"/>
                  </a:lnTo>
                  <a:lnTo>
                    <a:pt x="67531" y="478790"/>
                  </a:lnTo>
                  <a:lnTo>
                    <a:pt x="103944" y="509270"/>
                  </a:lnTo>
                  <a:lnTo>
                    <a:pt x="149027" y="528320"/>
                  </a:lnTo>
                  <a:lnTo>
                    <a:pt x="197818" y="533400"/>
                  </a:lnTo>
                  <a:lnTo>
                    <a:pt x="222355" y="529590"/>
                  </a:lnTo>
                  <a:lnTo>
                    <a:pt x="289157" y="529590"/>
                  </a:lnTo>
                  <a:lnTo>
                    <a:pt x="281323" y="525780"/>
                  </a:lnTo>
                  <a:lnTo>
                    <a:pt x="264664" y="515620"/>
                  </a:lnTo>
                  <a:lnTo>
                    <a:pt x="267264" y="514350"/>
                  </a:lnTo>
                  <a:lnTo>
                    <a:pt x="268344" y="513080"/>
                  </a:lnTo>
                  <a:lnTo>
                    <a:pt x="301691" y="495300"/>
                  </a:lnTo>
                  <a:lnTo>
                    <a:pt x="182264" y="495300"/>
                  </a:lnTo>
                  <a:lnTo>
                    <a:pt x="159616" y="491490"/>
                  </a:lnTo>
                  <a:lnTo>
                    <a:pt x="118828" y="472440"/>
                  </a:lnTo>
                  <a:lnTo>
                    <a:pt x="88818" y="440690"/>
                  </a:lnTo>
                  <a:lnTo>
                    <a:pt x="73191" y="387350"/>
                  </a:lnTo>
                  <a:lnTo>
                    <a:pt x="74911" y="368300"/>
                  </a:lnTo>
                  <a:lnTo>
                    <a:pt x="155603" y="368300"/>
                  </a:lnTo>
                  <a:lnTo>
                    <a:pt x="98898" y="337820"/>
                  </a:lnTo>
                  <a:lnTo>
                    <a:pt x="64753" y="309880"/>
                  </a:lnTo>
                  <a:lnTo>
                    <a:pt x="44660" y="271780"/>
                  </a:lnTo>
                  <a:lnTo>
                    <a:pt x="40928" y="251460"/>
                  </a:lnTo>
                  <a:lnTo>
                    <a:pt x="41669" y="229870"/>
                  </a:lnTo>
                  <a:lnTo>
                    <a:pt x="56234" y="189230"/>
                  </a:lnTo>
                  <a:lnTo>
                    <a:pt x="98545" y="149860"/>
                  </a:lnTo>
                  <a:lnTo>
                    <a:pt x="116913" y="142240"/>
                  </a:lnTo>
                  <a:lnTo>
                    <a:pt x="157814" y="142240"/>
                  </a:lnTo>
                  <a:lnTo>
                    <a:pt x="158700" y="130810"/>
                  </a:lnTo>
                  <a:lnTo>
                    <a:pt x="175747" y="87630"/>
                  </a:lnTo>
                  <a:lnTo>
                    <a:pt x="210233" y="55880"/>
                  </a:lnTo>
                  <a:lnTo>
                    <a:pt x="256123" y="39370"/>
                  </a:lnTo>
                  <a:lnTo>
                    <a:pt x="272510" y="38100"/>
                  </a:lnTo>
                  <a:lnTo>
                    <a:pt x="379381" y="38100"/>
                  </a:lnTo>
                  <a:lnTo>
                    <a:pt x="366638" y="27940"/>
                  </a:lnTo>
                  <a:lnTo>
                    <a:pt x="352863" y="19050"/>
                  </a:lnTo>
                  <a:lnTo>
                    <a:pt x="338167" y="12700"/>
                  </a:lnTo>
                  <a:lnTo>
                    <a:pt x="322755" y="7620"/>
                  </a:lnTo>
                  <a:lnTo>
                    <a:pt x="306847" y="2540"/>
                  </a:lnTo>
                  <a:lnTo>
                    <a:pt x="274095" y="0"/>
                  </a:lnTo>
                  <a:close/>
                </a:path>
                <a:path w="613409" h="577850">
                  <a:moveTo>
                    <a:pt x="402383" y="355600"/>
                  </a:moveTo>
                  <a:lnTo>
                    <a:pt x="374018" y="355600"/>
                  </a:lnTo>
                  <a:lnTo>
                    <a:pt x="374018" y="412750"/>
                  </a:lnTo>
                  <a:lnTo>
                    <a:pt x="373715" y="412750"/>
                  </a:lnTo>
                  <a:lnTo>
                    <a:pt x="373517" y="414020"/>
                  </a:lnTo>
                  <a:lnTo>
                    <a:pt x="373270" y="414020"/>
                  </a:lnTo>
                  <a:lnTo>
                    <a:pt x="248059" y="481330"/>
                  </a:lnTo>
                  <a:lnTo>
                    <a:pt x="227140" y="490220"/>
                  </a:lnTo>
                  <a:lnTo>
                    <a:pt x="204990" y="494030"/>
                  </a:lnTo>
                  <a:lnTo>
                    <a:pt x="182264" y="495300"/>
                  </a:lnTo>
                  <a:lnTo>
                    <a:pt x="301691" y="495300"/>
                  </a:lnTo>
                  <a:lnTo>
                    <a:pt x="392204" y="447040"/>
                  </a:lnTo>
                  <a:lnTo>
                    <a:pt x="395313" y="445770"/>
                  </a:lnTo>
                  <a:lnTo>
                    <a:pt x="397895" y="443230"/>
                  </a:lnTo>
                  <a:lnTo>
                    <a:pt x="401473" y="436880"/>
                  </a:lnTo>
                  <a:lnTo>
                    <a:pt x="402405" y="434340"/>
                  </a:lnTo>
                  <a:lnTo>
                    <a:pt x="402383" y="355600"/>
                  </a:lnTo>
                  <a:close/>
                </a:path>
                <a:path w="613409" h="577850">
                  <a:moveTo>
                    <a:pt x="155603" y="368300"/>
                  </a:moveTo>
                  <a:lnTo>
                    <a:pt x="74911" y="368300"/>
                  </a:lnTo>
                  <a:lnTo>
                    <a:pt x="77437" y="369570"/>
                  </a:lnTo>
                  <a:lnTo>
                    <a:pt x="202451" y="436880"/>
                  </a:lnTo>
                  <a:lnTo>
                    <a:pt x="205538" y="439420"/>
                  </a:lnTo>
                  <a:lnTo>
                    <a:pt x="219710" y="439420"/>
                  </a:lnTo>
                  <a:lnTo>
                    <a:pt x="222797" y="436880"/>
                  </a:lnTo>
                  <a:lnTo>
                    <a:pt x="281868" y="405130"/>
                  </a:lnTo>
                  <a:lnTo>
                    <a:pt x="224121" y="405130"/>
                  </a:lnTo>
                  <a:lnTo>
                    <a:pt x="155603" y="368300"/>
                  </a:lnTo>
                  <a:close/>
                </a:path>
                <a:path w="613409" h="577850">
                  <a:moveTo>
                    <a:pt x="469899" y="172720"/>
                  </a:moveTo>
                  <a:lnTo>
                    <a:pt x="388976" y="172720"/>
                  </a:lnTo>
                  <a:lnTo>
                    <a:pt x="389260" y="173990"/>
                  </a:lnTo>
                  <a:lnTo>
                    <a:pt x="514483" y="240030"/>
                  </a:lnTo>
                  <a:lnTo>
                    <a:pt x="528177" y="248920"/>
                  </a:lnTo>
                  <a:lnTo>
                    <a:pt x="559545" y="284480"/>
                  </a:lnTo>
                  <a:lnTo>
                    <a:pt x="572577" y="328930"/>
                  </a:lnTo>
                  <a:lnTo>
                    <a:pt x="572338" y="344170"/>
                  </a:lnTo>
                  <a:lnTo>
                    <a:pt x="557940" y="387350"/>
                  </a:lnTo>
                  <a:lnTo>
                    <a:pt x="525427" y="421640"/>
                  </a:lnTo>
                  <a:lnTo>
                    <a:pt x="496468" y="436880"/>
                  </a:lnTo>
                  <a:lnTo>
                    <a:pt x="568833" y="436880"/>
                  </a:lnTo>
                  <a:lnTo>
                    <a:pt x="603111" y="387350"/>
                  </a:lnTo>
                  <a:lnTo>
                    <a:pt x="613345" y="342900"/>
                  </a:lnTo>
                  <a:lnTo>
                    <a:pt x="612705" y="318770"/>
                  </a:lnTo>
                  <a:lnTo>
                    <a:pt x="608183" y="297180"/>
                  </a:lnTo>
                  <a:lnTo>
                    <a:pt x="599950" y="275590"/>
                  </a:lnTo>
                  <a:lnTo>
                    <a:pt x="588194" y="255270"/>
                  </a:lnTo>
                  <a:lnTo>
                    <a:pt x="573103" y="236220"/>
                  </a:lnTo>
                  <a:lnTo>
                    <a:pt x="577476" y="222250"/>
                  </a:lnTo>
                  <a:lnTo>
                    <a:pt x="579685" y="209550"/>
                  </a:lnTo>
                  <a:lnTo>
                    <a:pt x="538471" y="209550"/>
                  </a:lnTo>
                  <a:lnTo>
                    <a:pt x="535945" y="208280"/>
                  </a:lnTo>
                  <a:lnTo>
                    <a:pt x="469899" y="172720"/>
                  </a:lnTo>
                  <a:close/>
                </a:path>
                <a:path w="613409" h="577850">
                  <a:moveTo>
                    <a:pt x="157814" y="142240"/>
                  </a:moveTo>
                  <a:lnTo>
                    <a:pt x="116913" y="142240"/>
                  </a:lnTo>
                  <a:lnTo>
                    <a:pt x="116830" y="283210"/>
                  </a:lnTo>
                  <a:lnTo>
                    <a:pt x="117761" y="285750"/>
                  </a:lnTo>
                  <a:lnTo>
                    <a:pt x="121334" y="292100"/>
                  </a:lnTo>
                  <a:lnTo>
                    <a:pt x="123913" y="294640"/>
                  </a:lnTo>
                  <a:lnTo>
                    <a:pt x="127019" y="295910"/>
                  </a:lnTo>
                  <a:lnTo>
                    <a:pt x="278239" y="377190"/>
                  </a:lnTo>
                  <a:lnTo>
                    <a:pt x="225887" y="405130"/>
                  </a:lnTo>
                  <a:lnTo>
                    <a:pt x="281868" y="405130"/>
                  </a:lnTo>
                  <a:lnTo>
                    <a:pt x="362204" y="361950"/>
                  </a:lnTo>
                  <a:lnTo>
                    <a:pt x="306691" y="361950"/>
                  </a:lnTo>
                  <a:lnTo>
                    <a:pt x="239339" y="325120"/>
                  </a:lnTo>
                  <a:lnTo>
                    <a:pt x="239339" y="309880"/>
                  </a:lnTo>
                  <a:lnTo>
                    <a:pt x="210902" y="309880"/>
                  </a:lnTo>
                  <a:lnTo>
                    <a:pt x="158535" y="281940"/>
                  </a:lnTo>
                  <a:lnTo>
                    <a:pt x="158024" y="281940"/>
                  </a:lnTo>
                  <a:lnTo>
                    <a:pt x="157669" y="280670"/>
                  </a:lnTo>
                  <a:lnTo>
                    <a:pt x="157518" y="280670"/>
                  </a:lnTo>
                  <a:lnTo>
                    <a:pt x="157617" y="144780"/>
                  </a:lnTo>
                  <a:lnTo>
                    <a:pt x="157814" y="142240"/>
                  </a:lnTo>
                  <a:close/>
                </a:path>
                <a:path w="613409" h="577850">
                  <a:moveTo>
                    <a:pt x="363496" y="217170"/>
                  </a:moveTo>
                  <a:lnTo>
                    <a:pt x="306691" y="217170"/>
                  </a:lnTo>
                  <a:lnTo>
                    <a:pt x="374041" y="252730"/>
                  </a:lnTo>
                  <a:lnTo>
                    <a:pt x="374041" y="325120"/>
                  </a:lnTo>
                  <a:lnTo>
                    <a:pt x="306691" y="361950"/>
                  </a:lnTo>
                  <a:lnTo>
                    <a:pt x="362204" y="361950"/>
                  </a:lnTo>
                  <a:lnTo>
                    <a:pt x="374018" y="355600"/>
                  </a:lnTo>
                  <a:lnTo>
                    <a:pt x="402383" y="355600"/>
                  </a:lnTo>
                  <a:lnTo>
                    <a:pt x="402383" y="267970"/>
                  </a:lnTo>
                  <a:lnTo>
                    <a:pt x="458010" y="267970"/>
                  </a:lnTo>
                  <a:lnTo>
                    <a:pt x="363496" y="217170"/>
                  </a:lnTo>
                  <a:close/>
                </a:path>
                <a:path w="613409" h="577850">
                  <a:moveTo>
                    <a:pt x="379381" y="38100"/>
                  </a:moveTo>
                  <a:lnTo>
                    <a:pt x="272510" y="38100"/>
                  </a:lnTo>
                  <a:lnTo>
                    <a:pt x="289010" y="39370"/>
                  </a:lnTo>
                  <a:lnTo>
                    <a:pt x="305212" y="41910"/>
                  </a:lnTo>
                  <a:lnTo>
                    <a:pt x="320713" y="46990"/>
                  </a:lnTo>
                  <a:lnTo>
                    <a:pt x="335287" y="54610"/>
                  </a:lnTo>
                  <a:lnTo>
                    <a:pt x="348706" y="63500"/>
                  </a:lnTo>
                  <a:lnTo>
                    <a:pt x="346118" y="64770"/>
                  </a:lnTo>
                  <a:lnTo>
                    <a:pt x="345026" y="64770"/>
                  </a:lnTo>
                  <a:lnTo>
                    <a:pt x="221166" y="132080"/>
                  </a:lnTo>
                  <a:lnTo>
                    <a:pt x="210902" y="309880"/>
                  </a:lnTo>
                  <a:lnTo>
                    <a:pt x="239339" y="309880"/>
                  </a:lnTo>
                  <a:lnTo>
                    <a:pt x="239339" y="252730"/>
                  </a:lnTo>
                  <a:lnTo>
                    <a:pt x="297070" y="222250"/>
                  </a:lnTo>
                  <a:lnTo>
                    <a:pt x="239364" y="222250"/>
                  </a:lnTo>
                  <a:lnTo>
                    <a:pt x="239406" y="166370"/>
                  </a:lnTo>
                  <a:lnTo>
                    <a:pt x="239668" y="165100"/>
                  </a:lnTo>
                  <a:lnTo>
                    <a:pt x="240112" y="165100"/>
                  </a:lnTo>
                  <a:lnTo>
                    <a:pt x="365323" y="97790"/>
                  </a:lnTo>
                  <a:lnTo>
                    <a:pt x="380186" y="91440"/>
                  </a:lnTo>
                  <a:lnTo>
                    <a:pt x="395840" y="86360"/>
                  </a:lnTo>
                  <a:lnTo>
                    <a:pt x="412046" y="83820"/>
                  </a:lnTo>
                  <a:lnTo>
                    <a:pt x="530191" y="83820"/>
                  </a:lnTo>
                  <a:lnTo>
                    <a:pt x="528890" y="82550"/>
                  </a:lnTo>
                  <a:lnTo>
                    <a:pt x="509390" y="68580"/>
                  </a:lnTo>
                  <a:lnTo>
                    <a:pt x="487644" y="58420"/>
                  </a:lnTo>
                  <a:lnTo>
                    <a:pt x="464307" y="50800"/>
                  </a:lnTo>
                  <a:lnTo>
                    <a:pt x="452210" y="48260"/>
                  </a:lnTo>
                  <a:lnTo>
                    <a:pt x="390977" y="48260"/>
                  </a:lnTo>
                  <a:lnTo>
                    <a:pt x="379381" y="38100"/>
                  </a:lnTo>
                  <a:close/>
                </a:path>
                <a:path w="613409" h="577850">
                  <a:moveTo>
                    <a:pt x="404333" y="138430"/>
                  </a:moveTo>
                  <a:lnTo>
                    <a:pt x="397184" y="138430"/>
                  </a:lnTo>
                  <a:lnTo>
                    <a:pt x="393672" y="139700"/>
                  </a:lnTo>
                  <a:lnTo>
                    <a:pt x="390585" y="140970"/>
                  </a:lnTo>
                  <a:lnTo>
                    <a:pt x="239364" y="222250"/>
                  </a:lnTo>
                  <a:lnTo>
                    <a:pt x="297070" y="222250"/>
                  </a:lnTo>
                  <a:lnTo>
                    <a:pt x="306691" y="217170"/>
                  </a:lnTo>
                  <a:lnTo>
                    <a:pt x="363496" y="217170"/>
                  </a:lnTo>
                  <a:lnTo>
                    <a:pt x="335142" y="201930"/>
                  </a:lnTo>
                  <a:lnTo>
                    <a:pt x="387495" y="173990"/>
                  </a:lnTo>
                  <a:lnTo>
                    <a:pt x="387753" y="173990"/>
                  </a:lnTo>
                  <a:lnTo>
                    <a:pt x="388050" y="172720"/>
                  </a:lnTo>
                  <a:lnTo>
                    <a:pt x="469899" y="172720"/>
                  </a:lnTo>
                  <a:lnTo>
                    <a:pt x="410930" y="140970"/>
                  </a:lnTo>
                  <a:lnTo>
                    <a:pt x="407843" y="139700"/>
                  </a:lnTo>
                  <a:lnTo>
                    <a:pt x="404333" y="138430"/>
                  </a:lnTo>
                  <a:close/>
                </a:path>
                <a:path w="613409" h="577850">
                  <a:moveTo>
                    <a:pt x="530191" y="83820"/>
                  </a:moveTo>
                  <a:lnTo>
                    <a:pt x="428563" y="83820"/>
                  </a:lnTo>
                  <a:lnTo>
                    <a:pt x="444979" y="85090"/>
                  </a:lnTo>
                  <a:lnTo>
                    <a:pt x="460887" y="88900"/>
                  </a:lnTo>
                  <a:lnTo>
                    <a:pt x="503093" y="111760"/>
                  </a:lnTo>
                  <a:lnTo>
                    <a:pt x="531129" y="149860"/>
                  </a:lnTo>
                  <a:lnTo>
                    <a:pt x="540105" y="194310"/>
                  </a:lnTo>
                  <a:lnTo>
                    <a:pt x="538471" y="209550"/>
                  </a:lnTo>
                  <a:lnTo>
                    <a:pt x="579685" y="209550"/>
                  </a:lnTo>
                  <a:lnTo>
                    <a:pt x="580127" y="207010"/>
                  </a:lnTo>
                  <a:lnTo>
                    <a:pt x="581039" y="191770"/>
                  </a:lnTo>
                  <a:lnTo>
                    <a:pt x="580198" y="176530"/>
                  </a:lnTo>
                  <a:lnTo>
                    <a:pt x="567358" y="132080"/>
                  </a:lnTo>
                  <a:lnTo>
                    <a:pt x="545802" y="99060"/>
                  </a:lnTo>
                  <a:lnTo>
                    <a:pt x="530191" y="83820"/>
                  </a:lnTo>
                  <a:close/>
                </a:path>
                <a:path w="613409" h="577850">
                  <a:moveTo>
                    <a:pt x="440112" y="45720"/>
                  </a:moveTo>
                  <a:lnTo>
                    <a:pt x="415516" y="45720"/>
                  </a:lnTo>
                  <a:lnTo>
                    <a:pt x="390977" y="48260"/>
                  </a:lnTo>
                  <a:lnTo>
                    <a:pt x="452210" y="48260"/>
                  </a:lnTo>
                  <a:lnTo>
                    <a:pt x="440112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41829" y="5949369"/>
              <a:ext cx="4438650" cy="4331970"/>
            </a:xfrm>
            <a:custGeom>
              <a:avLst/>
              <a:gdLst/>
              <a:ahLst/>
              <a:cxnLst/>
              <a:rect l="l" t="t" r="r" b="b"/>
              <a:pathLst>
                <a:path w="4438650" h="4331970">
                  <a:moveTo>
                    <a:pt x="4438184" y="0"/>
                  </a:moveTo>
                  <a:lnTo>
                    <a:pt x="0" y="0"/>
                  </a:lnTo>
                  <a:lnTo>
                    <a:pt x="0" y="4331951"/>
                  </a:lnTo>
                  <a:lnTo>
                    <a:pt x="4438184" y="4331951"/>
                  </a:lnTo>
                  <a:lnTo>
                    <a:pt x="4438184" y="0"/>
                  </a:lnTo>
                  <a:close/>
                </a:path>
              </a:pathLst>
            </a:custGeom>
            <a:solidFill>
              <a:srgbClr val="BCBCBC">
                <a:alpha val="1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7056" y="7058014"/>
              <a:ext cx="3675556" cy="19314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7969" y="6064531"/>
              <a:ext cx="1291590" cy="3900170"/>
            </a:xfrm>
            <a:custGeom>
              <a:avLst/>
              <a:gdLst/>
              <a:ahLst/>
              <a:cxnLst/>
              <a:rect l="l" t="t" r="r" b="b"/>
              <a:pathLst>
                <a:path w="1291589" h="3900170">
                  <a:moveTo>
                    <a:pt x="1291015" y="0"/>
                  </a:moveTo>
                  <a:lnTo>
                    <a:pt x="0" y="0"/>
                  </a:lnTo>
                  <a:lnTo>
                    <a:pt x="0" y="3900146"/>
                  </a:lnTo>
                  <a:lnTo>
                    <a:pt x="1291015" y="3900146"/>
                  </a:lnTo>
                  <a:lnTo>
                    <a:pt x="1291015" y="0"/>
                  </a:lnTo>
                  <a:close/>
                </a:path>
              </a:pathLst>
            </a:custGeom>
            <a:solidFill>
              <a:srgbClr val="BCBCBC">
                <a:alpha val="1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6910" y="7777844"/>
              <a:ext cx="839295" cy="6329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09386" y="10505583"/>
              <a:ext cx="1051560" cy="191135"/>
            </a:xfrm>
            <a:custGeom>
              <a:avLst/>
              <a:gdLst/>
              <a:ahLst/>
              <a:cxnLst/>
              <a:rect l="l" t="t" r="r" b="b"/>
              <a:pathLst>
                <a:path w="1051560" h="191134">
                  <a:moveTo>
                    <a:pt x="87454" y="55373"/>
                  </a:moveTo>
                  <a:lnTo>
                    <a:pt x="0" y="110087"/>
                  </a:lnTo>
                  <a:lnTo>
                    <a:pt x="0" y="116239"/>
                  </a:lnTo>
                  <a:lnTo>
                    <a:pt x="87454" y="170843"/>
                  </a:lnTo>
                  <a:lnTo>
                    <a:pt x="87454" y="162713"/>
                  </a:lnTo>
                  <a:lnTo>
                    <a:pt x="9878" y="114481"/>
                  </a:lnTo>
                  <a:lnTo>
                    <a:pt x="8459" y="114481"/>
                  </a:lnTo>
                  <a:lnTo>
                    <a:pt x="7851" y="113493"/>
                  </a:lnTo>
                  <a:lnTo>
                    <a:pt x="7580" y="113493"/>
                  </a:lnTo>
                  <a:lnTo>
                    <a:pt x="7580" y="113053"/>
                  </a:lnTo>
                  <a:lnTo>
                    <a:pt x="7815" y="113053"/>
                  </a:lnTo>
                  <a:lnTo>
                    <a:pt x="8459" y="111845"/>
                  </a:lnTo>
                  <a:lnTo>
                    <a:pt x="10219" y="111845"/>
                  </a:lnTo>
                  <a:lnTo>
                    <a:pt x="87454" y="63613"/>
                  </a:lnTo>
                  <a:lnTo>
                    <a:pt x="87454" y="55373"/>
                  </a:lnTo>
                  <a:close/>
                </a:path>
                <a:path w="1051560" h="191134">
                  <a:moveTo>
                    <a:pt x="7933" y="113272"/>
                  </a:moveTo>
                  <a:lnTo>
                    <a:pt x="7851" y="113493"/>
                  </a:lnTo>
                  <a:lnTo>
                    <a:pt x="8459" y="114481"/>
                  </a:lnTo>
                  <a:lnTo>
                    <a:pt x="8459" y="113600"/>
                  </a:lnTo>
                  <a:lnTo>
                    <a:pt x="7933" y="113272"/>
                  </a:lnTo>
                  <a:close/>
                </a:path>
                <a:path w="1051560" h="191134">
                  <a:moveTo>
                    <a:pt x="8459" y="113600"/>
                  </a:moveTo>
                  <a:lnTo>
                    <a:pt x="8459" y="114481"/>
                  </a:lnTo>
                  <a:lnTo>
                    <a:pt x="9878" y="114481"/>
                  </a:lnTo>
                  <a:lnTo>
                    <a:pt x="8459" y="113600"/>
                  </a:lnTo>
                  <a:close/>
                </a:path>
                <a:path w="1051560" h="191134">
                  <a:moveTo>
                    <a:pt x="8459" y="112944"/>
                  </a:moveTo>
                  <a:lnTo>
                    <a:pt x="7933" y="113272"/>
                  </a:lnTo>
                  <a:lnTo>
                    <a:pt x="8459" y="113600"/>
                  </a:lnTo>
                  <a:lnTo>
                    <a:pt x="8459" y="112944"/>
                  </a:lnTo>
                  <a:close/>
                </a:path>
                <a:path w="1051560" h="191134">
                  <a:moveTo>
                    <a:pt x="7706" y="113257"/>
                  </a:moveTo>
                  <a:lnTo>
                    <a:pt x="7580" y="113493"/>
                  </a:lnTo>
                  <a:lnTo>
                    <a:pt x="7776" y="113371"/>
                  </a:lnTo>
                  <a:close/>
                </a:path>
                <a:path w="1051560" h="191134">
                  <a:moveTo>
                    <a:pt x="7776" y="113371"/>
                  </a:moveTo>
                  <a:lnTo>
                    <a:pt x="7580" y="113493"/>
                  </a:lnTo>
                  <a:lnTo>
                    <a:pt x="7851" y="113493"/>
                  </a:lnTo>
                  <a:close/>
                </a:path>
                <a:path w="1051560" h="191134">
                  <a:moveTo>
                    <a:pt x="7756" y="113163"/>
                  </a:moveTo>
                  <a:lnTo>
                    <a:pt x="7776" y="113371"/>
                  </a:lnTo>
                  <a:lnTo>
                    <a:pt x="7933" y="113272"/>
                  </a:lnTo>
                  <a:lnTo>
                    <a:pt x="7756" y="113163"/>
                  </a:lnTo>
                  <a:close/>
                </a:path>
                <a:path w="1051560" h="191134">
                  <a:moveTo>
                    <a:pt x="8459" y="111845"/>
                  </a:moveTo>
                  <a:lnTo>
                    <a:pt x="7756" y="113163"/>
                  </a:lnTo>
                  <a:lnTo>
                    <a:pt x="7933" y="113272"/>
                  </a:lnTo>
                  <a:lnTo>
                    <a:pt x="8459" y="112944"/>
                  </a:lnTo>
                  <a:lnTo>
                    <a:pt x="8459" y="111845"/>
                  </a:lnTo>
                  <a:close/>
                </a:path>
                <a:path w="1051560" h="191134">
                  <a:moveTo>
                    <a:pt x="7580" y="113053"/>
                  </a:moveTo>
                  <a:lnTo>
                    <a:pt x="7706" y="113257"/>
                  </a:lnTo>
                  <a:lnTo>
                    <a:pt x="7580" y="113053"/>
                  </a:lnTo>
                  <a:close/>
                </a:path>
                <a:path w="1051560" h="191134">
                  <a:moveTo>
                    <a:pt x="7815" y="113053"/>
                  </a:moveTo>
                  <a:lnTo>
                    <a:pt x="7580" y="113053"/>
                  </a:lnTo>
                  <a:lnTo>
                    <a:pt x="7756" y="113163"/>
                  </a:lnTo>
                  <a:close/>
                </a:path>
                <a:path w="1051560" h="191134">
                  <a:moveTo>
                    <a:pt x="10219" y="111845"/>
                  </a:moveTo>
                  <a:lnTo>
                    <a:pt x="8459" y="111845"/>
                  </a:lnTo>
                  <a:lnTo>
                    <a:pt x="8459" y="112944"/>
                  </a:lnTo>
                  <a:lnTo>
                    <a:pt x="10219" y="111845"/>
                  </a:lnTo>
                  <a:close/>
                </a:path>
                <a:path w="1051560" h="191134">
                  <a:moveTo>
                    <a:pt x="152166" y="134477"/>
                  </a:moveTo>
                  <a:lnTo>
                    <a:pt x="145134" y="134477"/>
                  </a:lnTo>
                  <a:lnTo>
                    <a:pt x="145134" y="185785"/>
                  </a:lnTo>
                  <a:lnTo>
                    <a:pt x="276096" y="185785"/>
                  </a:lnTo>
                  <a:lnTo>
                    <a:pt x="276096" y="180731"/>
                  </a:lnTo>
                  <a:lnTo>
                    <a:pt x="152166" y="180731"/>
                  </a:lnTo>
                  <a:lnTo>
                    <a:pt x="152166" y="134477"/>
                  </a:lnTo>
                  <a:close/>
                </a:path>
                <a:path w="1051560" h="191134">
                  <a:moveTo>
                    <a:pt x="276096" y="179303"/>
                  </a:moveTo>
                  <a:lnTo>
                    <a:pt x="152166" y="179303"/>
                  </a:lnTo>
                  <a:lnTo>
                    <a:pt x="152166" y="180731"/>
                  </a:lnTo>
                  <a:lnTo>
                    <a:pt x="276096" y="180731"/>
                  </a:lnTo>
                  <a:lnTo>
                    <a:pt x="276096" y="179303"/>
                  </a:lnTo>
                  <a:close/>
                </a:path>
                <a:path w="1051560" h="191134">
                  <a:moveTo>
                    <a:pt x="212153" y="106461"/>
                  </a:moveTo>
                  <a:lnTo>
                    <a:pt x="205012" y="106461"/>
                  </a:lnTo>
                  <a:lnTo>
                    <a:pt x="205012" y="154473"/>
                  </a:lnTo>
                  <a:lnTo>
                    <a:pt x="212153" y="154473"/>
                  </a:lnTo>
                  <a:lnTo>
                    <a:pt x="212153" y="106461"/>
                  </a:lnTo>
                  <a:close/>
                </a:path>
                <a:path w="1051560" h="191134">
                  <a:moveTo>
                    <a:pt x="295763" y="103934"/>
                  </a:moveTo>
                  <a:lnTo>
                    <a:pt x="120964" y="103934"/>
                  </a:lnTo>
                  <a:lnTo>
                    <a:pt x="120964" y="110526"/>
                  </a:lnTo>
                  <a:lnTo>
                    <a:pt x="205012" y="110526"/>
                  </a:lnTo>
                  <a:lnTo>
                    <a:pt x="205012" y="106461"/>
                  </a:lnTo>
                  <a:lnTo>
                    <a:pt x="295763" y="106461"/>
                  </a:lnTo>
                  <a:lnTo>
                    <a:pt x="295763" y="103934"/>
                  </a:lnTo>
                  <a:close/>
                </a:path>
                <a:path w="1051560" h="191134">
                  <a:moveTo>
                    <a:pt x="295763" y="106461"/>
                  </a:moveTo>
                  <a:lnTo>
                    <a:pt x="212153" y="106461"/>
                  </a:lnTo>
                  <a:lnTo>
                    <a:pt x="212153" y="110526"/>
                  </a:lnTo>
                  <a:lnTo>
                    <a:pt x="295763" y="110526"/>
                  </a:lnTo>
                  <a:lnTo>
                    <a:pt x="295763" y="106461"/>
                  </a:lnTo>
                  <a:close/>
                </a:path>
                <a:path w="1051560" h="191134">
                  <a:moveTo>
                    <a:pt x="152386" y="6042"/>
                  </a:moveTo>
                  <a:lnTo>
                    <a:pt x="145244" y="6042"/>
                  </a:lnTo>
                  <a:lnTo>
                    <a:pt x="145244" y="80313"/>
                  </a:lnTo>
                  <a:lnTo>
                    <a:pt x="271811" y="80313"/>
                  </a:lnTo>
                  <a:lnTo>
                    <a:pt x="271811" y="73721"/>
                  </a:lnTo>
                  <a:lnTo>
                    <a:pt x="152386" y="73721"/>
                  </a:lnTo>
                  <a:lnTo>
                    <a:pt x="152386" y="41529"/>
                  </a:lnTo>
                  <a:lnTo>
                    <a:pt x="271811" y="41529"/>
                  </a:lnTo>
                  <a:lnTo>
                    <a:pt x="271811" y="35377"/>
                  </a:lnTo>
                  <a:lnTo>
                    <a:pt x="152386" y="35377"/>
                  </a:lnTo>
                  <a:lnTo>
                    <a:pt x="152386" y="6042"/>
                  </a:lnTo>
                  <a:close/>
                </a:path>
                <a:path w="1051560" h="191134">
                  <a:moveTo>
                    <a:pt x="271811" y="41529"/>
                  </a:moveTo>
                  <a:lnTo>
                    <a:pt x="264670" y="41529"/>
                  </a:lnTo>
                  <a:lnTo>
                    <a:pt x="264670" y="73721"/>
                  </a:lnTo>
                  <a:lnTo>
                    <a:pt x="271811" y="73721"/>
                  </a:lnTo>
                  <a:lnTo>
                    <a:pt x="271811" y="41529"/>
                  </a:lnTo>
                  <a:close/>
                </a:path>
                <a:path w="1051560" h="191134">
                  <a:moveTo>
                    <a:pt x="271811" y="6042"/>
                  </a:moveTo>
                  <a:lnTo>
                    <a:pt x="264670" y="6042"/>
                  </a:lnTo>
                  <a:lnTo>
                    <a:pt x="264670" y="35377"/>
                  </a:lnTo>
                  <a:lnTo>
                    <a:pt x="271811" y="35377"/>
                  </a:lnTo>
                  <a:lnTo>
                    <a:pt x="271811" y="6042"/>
                  </a:lnTo>
                  <a:close/>
                </a:path>
                <a:path w="1051560" h="191134">
                  <a:moveTo>
                    <a:pt x="373219" y="119316"/>
                  </a:moveTo>
                  <a:lnTo>
                    <a:pt x="366078" y="119316"/>
                  </a:lnTo>
                  <a:lnTo>
                    <a:pt x="366078" y="191059"/>
                  </a:lnTo>
                  <a:lnTo>
                    <a:pt x="373219" y="191059"/>
                  </a:lnTo>
                  <a:lnTo>
                    <a:pt x="373219" y="119316"/>
                  </a:lnTo>
                  <a:close/>
                </a:path>
                <a:path w="1051560" h="191134">
                  <a:moveTo>
                    <a:pt x="438920" y="119316"/>
                  </a:moveTo>
                  <a:lnTo>
                    <a:pt x="431998" y="119316"/>
                  </a:lnTo>
                  <a:lnTo>
                    <a:pt x="431998" y="191059"/>
                  </a:lnTo>
                  <a:lnTo>
                    <a:pt x="438920" y="191059"/>
                  </a:lnTo>
                  <a:lnTo>
                    <a:pt x="438920" y="119316"/>
                  </a:lnTo>
                  <a:close/>
                </a:path>
                <a:path w="1051560" h="191134">
                  <a:moveTo>
                    <a:pt x="490228" y="115360"/>
                  </a:moveTo>
                  <a:lnTo>
                    <a:pt x="315429" y="115360"/>
                  </a:lnTo>
                  <a:lnTo>
                    <a:pt x="315429" y="122062"/>
                  </a:lnTo>
                  <a:lnTo>
                    <a:pt x="366078" y="122062"/>
                  </a:lnTo>
                  <a:lnTo>
                    <a:pt x="366078" y="119316"/>
                  </a:lnTo>
                  <a:lnTo>
                    <a:pt x="490228" y="119316"/>
                  </a:lnTo>
                  <a:lnTo>
                    <a:pt x="490228" y="115360"/>
                  </a:lnTo>
                  <a:close/>
                </a:path>
                <a:path w="1051560" h="191134">
                  <a:moveTo>
                    <a:pt x="431998" y="119316"/>
                  </a:moveTo>
                  <a:lnTo>
                    <a:pt x="373219" y="119316"/>
                  </a:lnTo>
                  <a:lnTo>
                    <a:pt x="373219" y="122062"/>
                  </a:lnTo>
                  <a:lnTo>
                    <a:pt x="431998" y="122062"/>
                  </a:lnTo>
                  <a:lnTo>
                    <a:pt x="431998" y="119316"/>
                  </a:lnTo>
                  <a:close/>
                </a:path>
                <a:path w="1051560" h="191134">
                  <a:moveTo>
                    <a:pt x="490228" y="119316"/>
                  </a:moveTo>
                  <a:lnTo>
                    <a:pt x="438920" y="119316"/>
                  </a:lnTo>
                  <a:lnTo>
                    <a:pt x="438920" y="122062"/>
                  </a:lnTo>
                  <a:lnTo>
                    <a:pt x="490228" y="122062"/>
                  </a:lnTo>
                  <a:lnTo>
                    <a:pt x="490228" y="119316"/>
                  </a:lnTo>
                  <a:close/>
                </a:path>
                <a:path w="1051560" h="191134">
                  <a:moveTo>
                    <a:pt x="467925" y="9009"/>
                  </a:moveTo>
                  <a:lnTo>
                    <a:pt x="337293" y="9009"/>
                  </a:lnTo>
                  <a:lnTo>
                    <a:pt x="337293" y="15491"/>
                  </a:lnTo>
                  <a:lnTo>
                    <a:pt x="461113" y="15491"/>
                  </a:lnTo>
                  <a:lnTo>
                    <a:pt x="461113" y="44935"/>
                  </a:lnTo>
                  <a:lnTo>
                    <a:pt x="337952" y="44935"/>
                  </a:lnTo>
                  <a:lnTo>
                    <a:pt x="337952" y="89981"/>
                  </a:lnTo>
                  <a:lnTo>
                    <a:pt x="471660" y="89981"/>
                  </a:lnTo>
                  <a:lnTo>
                    <a:pt x="471660" y="87344"/>
                  </a:lnTo>
                  <a:lnTo>
                    <a:pt x="344763" y="87344"/>
                  </a:lnTo>
                  <a:lnTo>
                    <a:pt x="344763" y="51308"/>
                  </a:lnTo>
                  <a:lnTo>
                    <a:pt x="467925" y="51308"/>
                  </a:lnTo>
                  <a:lnTo>
                    <a:pt x="467925" y="9009"/>
                  </a:lnTo>
                  <a:close/>
                </a:path>
                <a:path w="1051560" h="191134">
                  <a:moveTo>
                    <a:pt x="471660" y="83499"/>
                  </a:moveTo>
                  <a:lnTo>
                    <a:pt x="344763" y="83499"/>
                  </a:lnTo>
                  <a:lnTo>
                    <a:pt x="344763" y="87344"/>
                  </a:lnTo>
                  <a:lnTo>
                    <a:pt x="471660" y="87344"/>
                  </a:lnTo>
                  <a:lnTo>
                    <a:pt x="471660" y="83499"/>
                  </a:lnTo>
                  <a:close/>
                </a:path>
                <a:path w="1051560" h="191134">
                  <a:moveTo>
                    <a:pt x="655798" y="11536"/>
                  </a:moveTo>
                  <a:lnTo>
                    <a:pt x="651403" y="11536"/>
                  </a:lnTo>
                  <a:lnTo>
                    <a:pt x="651403" y="13623"/>
                  </a:lnTo>
                  <a:lnTo>
                    <a:pt x="650730" y="23353"/>
                  </a:lnTo>
                  <a:lnTo>
                    <a:pt x="634697" y="57948"/>
                  </a:lnTo>
                  <a:lnTo>
                    <a:pt x="600020" y="84069"/>
                  </a:lnTo>
                  <a:lnTo>
                    <a:pt x="564608" y="97232"/>
                  </a:lnTo>
                  <a:lnTo>
                    <a:pt x="567684" y="103495"/>
                  </a:lnTo>
                  <a:lnTo>
                    <a:pt x="604847" y="89404"/>
                  </a:lnTo>
                  <a:lnTo>
                    <a:pt x="641378" y="60763"/>
                  </a:lnTo>
                  <a:lnTo>
                    <a:pt x="654288" y="38123"/>
                  </a:lnTo>
                  <a:lnTo>
                    <a:pt x="652832" y="38123"/>
                  </a:lnTo>
                  <a:lnTo>
                    <a:pt x="652832" y="31531"/>
                  </a:lnTo>
                  <a:lnTo>
                    <a:pt x="656488" y="31531"/>
                  </a:lnTo>
                  <a:lnTo>
                    <a:pt x="658380" y="22385"/>
                  </a:lnTo>
                  <a:lnTo>
                    <a:pt x="658653" y="18237"/>
                  </a:lnTo>
                  <a:lnTo>
                    <a:pt x="655798" y="18237"/>
                  </a:lnTo>
                  <a:lnTo>
                    <a:pt x="655798" y="11536"/>
                  </a:lnTo>
                  <a:close/>
                </a:path>
                <a:path w="1051560" h="191134">
                  <a:moveTo>
                    <a:pt x="716005" y="0"/>
                  </a:moveTo>
                  <a:lnTo>
                    <a:pt x="708864" y="0"/>
                  </a:lnTo>
                  <a:lnTo>
                    <a:pt x="708864" y="99320"/>
                  </a:lnTo>
                  <a:lnTo>
                    <a:pt x="716005" y="99320"/>
                  </a:lnTo>
                  <a:lnTo>
                    <a:pt x="716005" y="74050"/>
                  </a:lnTo>
                  <a:lnTo>
                    <a:pt x="709963" y="74050"/>
                  </a:lnTo>
                  <a:lnTo>
                    <a:pt x="709963" y="67458"/>
                  </a:lnTo>
                  <a:lnTo>
                    <a:pt x="716005" y="67458"/>
                  </a:lnTo>
                  <a:lnTo>
                    <a:pt x="716005" y="38123"/>
                  </a:lnTo>
                  <a:lnTo>
                    <a:pt x="711061" y="38123"/>
                  </a:lnTo>
                  <a:lnTo>
                    <a:pt x="711061" y="31531"/>
                  </a:lnTo>
                  <a:lnTo>
                    <a:pt x="716005" y="31531"/>
                  </a:lnTo>
                  <a:lnTo>
                    <a:pt x="716005" y="0"/>
                  </a:lnTo>
                  <a:close/>
                </a:path>
                <a:path w="1051560" h="191134">
                  <a:moveTo>
                    <a:pt x="708864" y="67458"/>
                  </a:moveTo>
                  <a:lnTo>
                    <a:pt x="650744" y="67458"/>
                  </a:lnTo>
                  <a:lnTo>
                    <a:pt x="650744" y="74050"/>
                  </a:lnTo>
                  <a:lnTo>
                    <a:pt x="708864" y="74050"/>
                  </a:lnTo>
                  <a:lnTo>
                    <a:pt x="708864" y="67458"/>
                  </a:lnTo>
                  <a:close/>
                </a:path>
                <a:path w="1051560" h="191134">
                  <a:moveTo>
                    <a:pt x="716005" y="67458"/>
                  </a:moveTo>
                  <a:lnTo>
                    <a:pt x="709963" y="67458"/>
                  </a:lnTo>
                  <a:lnTo>
                    <a:pt x="709963" y="74050"/>
                  </a:lnTo>
                  <a:lnTo>
                    <a:pt x="716005" y="74050"/>
                  </a:lnTo>
                  <a:lnTo>
                    <a:pt x="716005" y="67458"/>
                  </a:lnTo>
                  <a:close/>
                </a:path>
                <a:path w="1051560" h="191134">
                  <a:moveTo>
                    <a:pt x="656488" y="31531"/>
                  </a:moveTo>
                  <a:lnTo>
                    <a:pt x="652832" y="31531"/>
                  </a:lnTo>
                  <a:lnTo>
                    <a:pt x="652832" y="38123"/>
                  </a:lnTo>
                  <a:lnTo>
                    <a:pt x="654288" y="38123"/>
                  </a:lnTo>
                  <a:lnTo>
                    <a:pt x="656255" y="32658"/>
                  </a:lnTo>
                  <a:lnTo>
                    <a:pt x="656488" y="31531"/>
                  </a:lnTo>
                  <a:close/>
                </a:path>
                <a:path w="1051560" h="191134">
                  <a:moveTo>
                    <a:pt x="708864" y="31531"/>
                  </a:moveTo>
                  <a:lnTo>
                    <a:pt x="656488" y="31531"/>
                  </a:lnTo>
                  <a:lnTo>
                    <a:pt x="656238" y="32740"/>
                  </a:lnTo>
                  <a:lnTo>
                    <a:pt x="654288" y="38123"/>
                  </a:lnTo>
                  <a:lnTo>
                    <a:pt x="708864" y="38123"/>
                  </a:lnTo>
                  <a:lnTo>
                    <a:pt x="708864" y="31531"/>
                  </a:lnTo>
                  <a:close/>
                </a:path>
                <a:path w="1051560" h="191134">
                  <a:moveTo>
                    <a:pt x="716005" y="31531"/>
                  </a:moveTo>
                  <a:lnTo>
                    <a:pt x="711061" y="31531"/>
                  </a:lnTo>
                  <a:lnTo>
                    <a:pt x="711061" y="38123"/>
                  </a:lnTo>
                  <a:lnTo>
                    <a:pt x="716005" y="38123"/>
                  </a:lnTo>
                  <a:lnTo>
                    <a:pt x="716005" y="31531"/>
                  </a:lnTo>
                  <a:close/>
                </a:path>
                <a:path w="1051560" h="191134">
                  <a:moveTo>
                    <a:pt x="651403" y="11536"/>
                  </a:moveTo>
                  <a:lnTo>
                    <a:pt x="573398" y="11536"/>
                  </a:lnTo>
                  <a:lnTo>
                    <a:pt x="573398" y="18237"/>
                  </a:lnTo>
                  <a:lnTo>
                    <a:pt x="651084" y="18237"/>
                  </a:lnTo>
                  <a:lnTo>
                    <a:pt x="651403" y="13623"/>
                  </a:lnTo>
                  <a:lnTo>
                    <a:pt x="651403" y="11536"/>
                  </a:lnTo>
                  <a:close/>
                </a:path>
                <a:path w="1051560" h="191134">
                  <a:moveTo>
                    <a:pt x="659094" y="11536"/>
                  </a:moveTo>
                  <a:lnTo>
                    <a:pt x="655798" y="11536"/>
                  </a:lnTo>
                  <a:lnTo>
                    <a:pt x="655798" y="18237"/>
                  </a:lnTo>
                  <a:lnTo>
                    <a:pt x="658653" y="18237"/>
                  </a:lnTo>
                  <a:lnTo>
                    <a:pt x="659094" y="11536"/>
                  </a:lnTo>
                  <a:close/>
                </a:path>
                <a:path w="1051560" h="191134">
                  <a:moveTo>
                    <a:pt x="716005" y="109537"/>
                  </a:moveTo>
                  <a:lnTo>
                    <a:pt x="595591" y="109537"/>
                  </a:lnTo>
                  <a:lnTo>
                    <a:pt x="595591" y="116129"/>
                  </a:lnTo>
                  <a:lnTo>
                    <a:pt x="709084" y="116129"/>
                  </a:lnTo>
                  <a:lnTo>
                    <a:pt x="709084" y="144255"/>
                  </a:lnTo>
                  <a:lnTo>
                    <a:pt x="596250" y="144255"/>
                  </a:lnTo>
                  <a:lnTo>
                    <a:pt x="596250" y="189191"/>
                  </a:lnTo>
                  <a:lnTo>
                    <a:pt x="724905" y="189191"/>
                  </a:lnTo>
                  <a:lnTo>
                    <a:pt x="724905" y="188093"/>
                  </a:lnTo>
                  <a:lnTo>
                    <a:pt x="602952" y="188093"/>
                  </a:lnTo>
                  <a:lnTo>
                    <a:pt x="602952" y="150408"/>
                  </a:lnTo>
                  <a:lnTo>
                    <a:pt x="716005" y="150408"/>
                  </a:lnTo>
                  <a:lnTo>
                    <a:pt x="716005" y="109537"/>
                  </a:lnTo>
                  <a:close/>
                </a:path>
                <a:path w="1051560" h="191134">
                  <a:moveTo>
                    <a:pt x="724905" y="182709"/>
                  </a:moveTo>
                  <a:lnTo>
                    <a:pt x="602952" y="182709"/>
                  </a:lnTo>
                  <a:lnTo>
                    <a:pt x="602952" y="188093"/>
                  </a:lnTo>
                  <a:lnTo>
                    <a:pt x="724905" y="188093"/>
                  </a:lnTo>
                  <a:lnTo>
                    <a:pt x="724905" y="182709"/>
                  </a:lnTo>
                  <a:close/>
                </a:path>
                <a:path w="1051560" h="191134">
                  <a:moveTo>
                    <a:pt x="799944" y="138218"/>
                  </a:moveTo>
                  <a:lnTo>
                    <a:pt x="788655" y="138515"/>
                  </a:lnTo>
                  <a:lnTo>
                    <a:pt x="755558" y="138982"/>
                  </a:lnTo>
                  <a:lnTo>
                    <a:pt x="752701" y="138982"/>
                  </a:lnTo>
                  <a:lnTo>
                    <a:pt x="754349" y="146013"/>
                  </a:lnTo>
                  <a:lnTo>
                    <a:pt x="803419" y="144942"/>
                  </a:lnTo>
                  <a:lnTo>
                    <a:pt x="849436" y="142058"/>
                  </a:lnTo>
                  <a:lnTo>
                    <a:pt x="799944" y="142058"/>
                  </a:lnTo>
                  <a:lnTo>
                    <a:pt x="799944" y="138218"/>
                  </a:lnTo>
                  <a:close/>
                </a:path>
                <a:path w="1051560" h="191134">
                  <a:moveTo>
                    <a:pt x="806976" y="138012"/>
                  </a:moveTo>
                  <a:lnTo>
                    <a:pt x="799944" y="138218"/>
                  </a:lnTo>
                  <a:lnTo>
                    <a:pt x="799944" y="142058"/>
                  </a:lnTo>
                  <a:lnTo>
                    <a:pt x="806976" y="142058"/>
                  </a:lnTo>
                  <a:lnTo>
                    <a:pt x="806976" y="138012"/>
                  </a:lnTo>
                  <a:close/>
                </a:path>
                <a:path w="1051560" h="191134">
                  <a:moveTo>
                    <a:pt x="876741" y="133049"/>
                  </a:moveTo>
                  <a:lnTo>
                    <a:pt x="835047" y="136819"/>
                  </a:lnTo>
                  <a:lnTo>
                    <a:pt x="806976" y="138012"/>
                  </a:lnTo>
                  <a:lnTo>
                    <a:pt x="806976" y="142058"/>
                  </a:lnTo>
                  <a:lnTo>
                    <a:pt x="849436" y="142058"/>
                  </a:lnTo>
                  <a:lnTo>
                    <a:pt x="863303" y="140589"/>
                  </a:lnTo>
                  <a:lnTo>
                    <a:pt x="877291" y="138762"/>
                  </a:lnTo>
                  <a:lnTo>
                    <a:pt x="876741" y="133049"/>
                  </a:lnTo>
                  <a:close/>
                </a:path>
                <a:path w="1051560" h="191134">
                  <a:moveTo>
                    <a:pt x="806976" y="77456"/>
                  </a:moveTo>
                  <a:lnTo>
                    <a:pt x="799944" y="77456"/>
                  </a:lnTo>
                  <a:lnTo>
                    <a:pt x="799944" y="138218"/>
                  </a:lnTo>
                  <a:lnTo>
                    <a:pt x="806976" y="138012"/>
                  </a:lnTo>
                  <a:lnTo>
                    <a:pt x="806976" y="77456"/>
                  </a:lnTo>
                  <a:close/>
                </a:path>
                <a:path w="1051560" h="191134">
                  <a:moveTo>
                    <a:pt x="855537" y="23072"/>
                  </a:moveTo>
                  <a:lnTo>
                    <a:pt x="852131" y="23072"/>
                  </a:lnTo>
                  <a:lnTo>
                    <a:pt x="852106" y="30762"/>
                  </a:lnTo>
                  <a:lnTo>
                    <a:pt x="851985" y="39037"/>
                  </a:lnTo>
                  <a:lnTo>
                    <a:pt x="849247" y="82153"/>
                  </a:lnTo>
                  <a:lnTo>
                    <a:pt x="845869" y="105472"/>
                  </a:lnTo>
                  <a:lnTo>
                    <a:pt x="853230" y="106351"/>
                  </a:lnTo>
                  <a:lnTo>
                    <a:pt x="857844" y="64931"/>
                  </a:lnTo>
                  <a:lnTo>
                    <a:pt x="859272" y="29554"/>
                  </a:lnTo>
                  <a:lnTo>
                    <a:pt x="855537" y="29554"/>
                  </a:lnTo>
                  <a:lnTo>
                    <a:pt x="855537" y="23072"/>
                  </a:lnTo>
                  <a:close/>
                </a:path>
                <a:path w="1051560" h="191134">
                  <a:moveTo>
                    <a:pt x="852131" y="23072"/>
                  </a:moveTo>
                  <a:lnTo>
                    <a:pt x="764237" y="23072"/>
                  </a:lnTo>
                  <a:lnTo>
                    <a:pt x="764237" y="29554"/>
                  </a:lnTo>
                  <a:lnTo>
                    <a:pt x="852116" y="29554"/>
                  </a:lnTo>
                  <a:lnTo>
                    <a:pt x="852131" y="23072"/>
                  </a:lnTo>
                  <a:close/>
                </a:path>
                <a:path w="1051560" h="191134">
                  <a:moveTo>
                    <a:pt x="859272" y="23072"/>
                  </a:moveTo>
                  <a:lnTo>
                    <a:pt x="855537" y="23072"/>
                  </a:lnTo>
                  <a:lnTo>
                    <a:pt x="855537" y="29554"/>
                  </a:lnTo>
                  <a:lnTo>
                    <a:pt x="859272" y="29554"/>
                  </a:lnTo>
                  <a:lnTo>
                    <a:pt x="859272" y="23072"/>
                  </a:lnTo>
                  <a:close/>
                </a:path>
                <a:path w="1051560" h="191134">
                  <a:moveTo>
                    <a:pt x="898385" y="0"/>
                  </a:moveTo>
                  <a:lnTo>
                    <a:pt x="891683" y="0"/>
                  </a:lnTo>
                  <a:lnTo>
                    <a:pt x="891683" y="191059"/>
                  </a:lnTo>
                  <a:lnTo>
                    <a:pt x="898385" y="191059"/>
                  </a:lnTo>
                  <a:lnTo>
                    <a:pt x="898385" y="89871"/>
                  </a:lnTo>
                  <a:lnTo>
                    <a:pt x="897067" y="89871"/>
                  </a:lnTo>
                  <a:lnTo>
                    <a:pt x="897067" y="83059"/>
                  </a:lnTo>
                  <a:lnTo>
                    <a:pt x="898385" y="83059"/>
                  </a:lnTo>
                  <a:lnTo>
                    <a:pt x="898385" y="0"/>
                  </a:lnTo>
                  <a:close/>
                </a:path>
                <a:path w="1051560" h="191134">
                  <a:moveTo>
                    <a:pt x="898385" y="83059"/>
                  </a:moveTo>
                  <a:lnTo>
                    <a:pt x="897067" y="83059"/>
                  </a:lnTo>
                  <a:lnTo>
                    <a:pt x="897067" y="89871"/>
                  </a:lnTo>
                  <a:lnTo>
                    <a:pt x="898385" y="89871"/>
                  </a:lnTo>
                  <a:lnTo>
                    <a:pt x="898385" y="83059"/>
                  </a:lnTo>
                  <a:close/>
                </a:path>
                <a:path w="1051560" h="191134">
                  <a:moveTo>
                    <a:pt x="934532" y="83059"/>
                  </a:moveTo>
                  <a:lnTo>
                    <a:pt x="898385" y="83059"/>
                  </a:lnTo>
                  <a:lnTo>
                    <a:pt x="898385" y="89871"/>
                  </a:lnTo>
                  <a:lnTo>
                    <a:pt x="934532" y="89871"/>
                  </a:lnTo>
                  <a:lnTo>
                    <a:pt x="934532" y="83059"/>
                  </a:lnTo>
                  <a:close/>
                </a:path>
                <a:path w="1051560" h="191134">
                  <a:moveTo>
                    <a:pt x="1042531" y="113600"/>
                  </a:moveTo>
                  <a:lnTo>
                    <a:pt x="963537" y="162713"/>
                  </a:lnTo>
                  <a:lnTo>
                    <a:pt x="963537" y="170843"/>
                  </a:lnTo>
                  <a:lnTo>
                    <a:pt x="1050991" y="116239"/>
                  </a:lnTo>
                  <a:lnTo>
                    <a:pt x="1050991" y="114481"/>
                  </a:lnTo>
                  <a:lnTo>
                    <a:pt x="1042531" y="114481"/>
                  </a:lnTo>
                  <a:lnTo>
                    <a:pt x="1042531" y="113600"/>
                  </a:lnTo>
                  <a:close/>
                </a:path>
                <a:path w="1051560" h="191134">
                  <a:moveTo>
                    <a:pt x="1043058" y="113272"/>
                  </a:moveTo>
                  <a:lnTo>
                    <a:pt x="1042531" y="113600"/>
                  </a:lnTo>
                  <a:lnTo>
                    <a:pt x="1042531" y="114481"/>
                  </a:lnTo>
                  <a:lnTo>
                    <a:pt x="1043215" y="113371"/>
                  </a:lnTo>
                  <a:lnTo>
                    <a:pt x="1043058" y="113272"/>
                  </a:lnTo>
                  <a:close/>
                </a:path>
                <a:path w="1051560" h="191134">
                  <a:moveTo>
                    <a:pt x="1050991" y="113053"/>
                  </a:moveTo>
                  <a:lnTo>
                    <a:pt x="1043410" y="113053"/>
                  </a:lnTo>
                  <a:lnTo>
                    <a:pt x="1043410" y="113493"/>
                  </a:lnTo>
                  <a:lnTo>
                    <a:pt x="1043140" y="113493"/>
                  </a:lnTo>
                  <a:lnTo>
                    <a:pt x="1042531" y="114481"/>
                  </a:lnTo>
                  <a:lnTo>
                    <a:pt x="1050991" y="114481"/>
                  </a:lnTo>
                  <a:lnTo>
                    <a:pt x="1050991" y="113493"/>
                  </a:lnTo>
                  <a:lnTo>
                    <a:pt x="1043410" y="113493"/>
                  </a:lnTo>
                  <a:lnTo>
                    <a:pt x="1043215" y="113371"/>
                  </a:lnTo>
                  <a:lnTo>
                    <a:pt x="1050991" y="113371"/>
                  </a:lnTo>
                  <a:lnTo>
                    <a:pt x="1050991" y="113053"/>
                  </a:lnTo>
                  <a:close/>
                </a:path>
                <a:path w="1051560" h="191134">
                  <a:moveTo>
                    <a:pt x="1042531" y="112944"/>
                  </a:moveTo>
                  <a:lnTo>
                    <a:pt x="1042531" y="113600"/>
                  </a:lnTo>
                  <a:lnTo>
                    <a:pt x="1043058" y="113272"/>
                  </a:lnTo>
                  <a:lnTo>
                    <a:pt x="1042531" y="112944"/>
                  </a:lnTo>
                  <a:close/>
                </a:path>
                <a:path w="1051560" h="191134">
                  <a:moveTo>
                    <a:pt x="1043285" y="113257"/>
                  </a:moveTo>
                  <a:lnTo>
                    <a:pt x="1043410" y="113493"/>
                  </a:lnTo>
                  <a:lnTo>
                    <a:pt x="1043285" y="113257"/>
                  </a:lnTo>
                  <a:close/>
                </a:path>
                <a:path w="1051560" h="191134">
                  <a:moveTo>
                    <a:pt x="1043234" y="113162"/>
                  </a:moveTo>
                  <a:lnTo>
                    <a:pt x="1043058" y="113272"/>
                  </a:lnTo>
                  <a:lnTo>
                    <a:pt x="1043215" y="113371"/>
                  </a:lnTo>
                  <a:lnTo>
                    <a:pt x="1043234" y="113162"/>
                  </a:lnTo>
                  <a:close/>
                </a:path>
                <a:path w="1051560" h="191134">
                  <a:moveTo>
                    <a:pt x="1042531" y="111845"/>
                  </a:moveTo>
                  <a:lnTo>
                    <a:pt x="1042531" y="112944"/>
                  </a:lnTo>
                  <a:lnTo>
                    <a:pt x="1043058" y="113272"/>
                  </a:lnTo>
                  <a:lnTo>
                    <a:pt x="1043118" y="112944"/>
                  </a:lnTo>
                  <a:lnTo>
                    <a:pt x="1042531" y="111845"/>
                  </a:lnTo>
                  <a:close/>
                </a:path>
                <a:path w="1051560" h="191134">
                  <a:moveTo>
                    <a:pt x="1050991" y="111845"/>
                  </a:moveTo>
                  <a:lnTo>
                    <a:pt x="1042531" y="111845"/>
                  </a:lnTo>
                  <a:lnTo>
                    <a:pt x="1043234" y="113162"/>
                  </a:lnTo>
                  <a:lnTo>
                    <a:pt x="1043410" y="113053"/>
                  </a:lnTo>
                  <a:lnTo>
                    <a:pt x="1050991" y="113053"/>
                  </a:lnTo>
                  <a:lnTo>
                    <a:pt x="1050991" y="111845"/>
                  </a:lnTo>
                  <a:close/>
                </a:path>
                <a:path w="1051560" h="191134">
                  <a:moveTo>
                    <a:pt x="963537" y="55373"/>
                  </a:moveTo>
                  <a:lnTo>
                    <a:pt x="963537" y="63613"/>
                  </a:lnTo>
                  <a:lnTo>
                    <a:pt x="1042531" y="112944"/>
                  </a:lnTo>
                  <a:lnTo>
                    <a:pt x="1042531" y="111845"/>
                  </a:lnTo>
                  <a:lnTo>
                    <a:pt x="1050991" y="111845"/>
                  </a:lnTo>
                  <a:lnTo>
                    <a:pt x="1050991" y="110087"/>
                  </a:lnTo>
                  <a:lnTo>
                    <a:pt x="963537" y="5537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4616" y="10505583"/>
              <a:ext cx="1050991" cy="1900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3463" y="10493778"/>
              <a:ext cx="1929491" cy="19116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0257" y="5795930"/>
              <a:ext cx="5516880" cy="4434205"/>
            </a:xfrm>
            <a:custGeom>
              <a:avLst/>
              <a:gdLst/>
              <a:ahLst/>
              <a:cxnLst/>
              <a:rect l="l" t="t" r="r" b="b"/>
              <a:pathLst>
                <a:path w="5516880" h="4434205">
                  <a:moveTo>
                    <a:pt x="41630" y="4007510"/>
                  </a:moveTo>
                  <a:lnTo>
                    <a:pt x="20815" y="4007510"/>
                  </a:lnTo>
                  <a:lnTo>
                    <a:pt x="0" y="4007510"/>
                  </a:lnTo>
                  <a:lnTo>
                    <a:pt x="0" y="4178046"/>
                  </a:lnTo>
                  <a:lnTo>
                    <a:pt x="20815" y="4178046"/>
                  </a:lnTo>
                  <a:lnTo>
                    <a:pt x="41630" y="4178046"/>
                  </a:lnTo>
                  <a:lnTo>
                    <a:pt x="41630" y="4007510"/>
                  </a:lnTo>
                  <a:close/>
                </a:path>
                <a:path w="5516880" h="4434205">
                  <a:moveTo>
                    <a:pt x="41630" y="3666452"/>
                  </a:moveTo>
                  <a:lnTo>
                    <a:pt x="20815" y="3666452"/>
                  </a:lnTo>
                  <a:lnTo>
                    <a:pt x="0" y="3666452"/>
                  </a:lnTo>
                  <a:lnTo>
                    <a:pt x="0" y="3836987"/>
                  </a:lnTo>
                  <a:lnTo>
                    <a:pt x="20815" y="3836987"/>
                  </a:lnTo>
                  <a:lnTo>
                    <a:pt x="41630" y="3836987"/>
                  </a:lnTo>
                  <a:lnTo>
                    <a:pt x="41630" y="3666452"/>
                  </a:lnTo>
                  <a:close/>
                </a:path>
                <a:path w="5516880" h="4434205">
                  <a:moveTo>
                    <a:pt x="41630" y="3325380"/>
                  </a:moveTo>
                  <a:lnTo>
                    <a:pt x="20815" y="3325380"/>
                  </a:lnTo>
                  <a:lnTo>
                    <a:pt x="0" y="3325380"/>
                  </a:lnTo>
                  <a:lnTo>
                    <a:pt x="0" y="3495916"/>
                  </a:lnTo>
                  <a:lnTo>
                    <a:pt x="20815" y="3495916"/>
                  </a:lnTo>
                  <a:lnTo>
                    <a:pt x="41630" y="3495916"/>
                  </a:lnTo>
                  <a:lnTo>
                    <a:pt x="41630" y="3325380"/>
                  </a:lnTo>
                  <a:close/>
                </a:path>
                <a:path w="5516880" h="4434205">
                  <a:moveTo>
                    <a:pt x="41630" y="2984322"/>
                  </a:moveTo>
                  <a:lnTo>
                    <a:pt x="20815" y="2984322"/>
                  </a:lnTo>
                  <a:lnTo>
                    <a:pt x="0" y="2984322"/>
                  </a:lnTo>
                  <a:lnTo>
                    <a:pt x="0" y="3154845"/>
                  </a:lnTo>
                  <a:lnTo>
                    <a:pt x="20815" y="3154845"/>
                  </a:lnTo>
                  <a:lnTo>
                    <a:pt x="41630" y="3154845"/>
                  </a:lnTo>
                  <a:lnTo>
                    <a:pt x="41630" y="2984322"/>
                  </a:lnTo>
                  <a:close/>
                </a:path>
                <a:path w="5516880" h="4434205">
                  <a:moveTo>
                    <a:pt x="41630" y="2643251"/>
                  </a:moveTo>
                  <a:lnTo>
                    <a:pt x="20815" y="2643251"/>
                  </a:lnTo>
                  <a:lnTo>
                    <a:pt x="0" y="2643251"/>
                  </a:lnTo>
                  <a:lnTo>
                    <a:pt x="0" y="2813786"/>
                  </a:lnTo>
                  <a:lnTo>
                    <a:pt x="20815" y="2813786"/>
                  </a:lnTo>
                  <a:lnTo>
                    <a:pt x="41630" y="2813786"/>
                  </a:lnTo>
                  <a:lnTo>
                    <a:pt x="41630" y="2643251"/>
                  </a:lnTo>
                  <a:close/>
                </a:path>
                <a:path w="5516880" h="4434205">
                  <a:moveTo>
                    <a:pt x="41630" y="2302192"/>
                  </a:moveTo>
                  <a:lnTo>
                    <a:pt x="20815" y="2302192"/>
                  </a:lnTo>
                  <a:lnTo>
                    <a:pt x="0" y="2302192"/>
                  </a:lnTo>
                  <a:lnTo>
                    <a:pt x="0" y="2472715"/>
                  </a:lnTo>
                  <a:lnTo>
                    <a:pt x="20815" y="2472715"/>
                  </a:lnTo>
                  <a:lnTo>
                    <a:pt x="41630" y="2472715"/>
                  </a:lnTo>
                  <a:lnTo>
                    <a:pt x="41630" y="2302192"/>
                  </a:lnTo>
                  <a:close/>
                </a:path>
                <a:path w="5516880" h="4434205">
                  <a:moveTo>
                    <a:pt x="41630" y="1961121"/>
                  </a:moveTo>
                  <a:lnTo>
                    <a:pt x="20815" y="1961121"/>
                  </a:lnTo>
                  <a:lnTo>
                    <a:pt x="0" y="1961121"/>
                  </a:lnTo>
                  <a:lnTo>
                    <a:pt x="0" y="2131657"/>
                  </a:lnTo>
                  <a:lnTo>
                    <a:pt x="20815" y="2131657"/>
                  </a:lnTo>
                  <a:lnTo>
                    <a:pt x="41630" y="2131657"/>
                  </a:lnTo>
                  <a:lnTo>
                    <a:pt x="41630" y="1961121"/>
                  </a:lnTo>
                  <a:close/>
                </a:path>
                <a:path w="5516880" h="4434205">
                  <a:moveTo>
                    <a:pt x="41630" y="1620062"/>
                  </a:moveTo>
                  <a:lnTo>
                    <a:pt x="20815" y="1620062"/>
                  </a:lnTo>
                  <a:lnTo>
                    <a:pt x="0" y="1620062"/>
                  </a:lnTo>
                  <a:lnTo>
                    <a:pt x="0" y="1790585"/>
                  </a:lnTo>
                  <a:lnTo>
                    <a:pt x="20815" y="1790585"/>
                  </a:lnTo>
                  <a:lnTo>
                    <a:pt x="41630" y="1790585"/>
                  </a:lnTo>
                  <a:lnTo>
                    <a:pt x="41630" y="1620062"/>
                  </a:lnTo>
                  <a:close/>
                </a:path>
                <a:path w="5516880" h="4434205">
                  <a:moveTo>
                    <a:pt x="41630" y="1278991"/>
                  </a:moveTo>
                  <a:lnTo>
                    <a:pt x="20815" y="1278991"/>
                  </a:lnTo>
                  <a:lnTo>
                    <a:pt x="0" y="1278991"/>
                  </a:lnTo>
                  <a:lnTo>
                    <a:pt x="0" y="1449527"/>
                  </a:lnTo>
                  <a:lnTo>
                    <a:pt x="20815" y="1449527"/>
                  </a:lnTo>
                  <a:lnTo>
                    <a:pt x="41630" y="1449527"/>
                  </a:lnTo>
                  <a:lnTo>
                    <a:pt x="41630" y="1278991"/>
                  </a:lnTo>
                  <a:close/>
                </a:path>
                <a:path w="5516880" h="4434205">
                  <a:moveTo>
                    <a:pt x="41630" y="937933"/>
                  </a:moveTo>
                  <a:lnTo>
                    <a:pt x="20815" y="937933"/>
                  </a:lnTo>
                  <a:lnTo>
                    <a:pt x="0" y="937933"/>
                  </a:lnTo>
                  <a:lnTo>
                    <a:pt x="0" y="1108456"/>
                  </a:lnTo>
                  <a:lnTo>
                    <a:pt x="20815" y="1108456"/>
                  </a:lnTo>
                  <a:lnTo>
                    <a:pt x="41630" y="1108456"/>
                  </a:lnTo>
                  <a:lnTo>
                    <a:pt x="41630" y="937933"/>
                  </a:lnTo>
                  <a:close/>
                </a:path>
                <a:path w="5516880" h="4434205">
                  <a:moveTo>
                    <a:pt x="41630" y="596861"/>
                  </a:moveTo>
                  <a:lnTo>
                    <a:pt x="20815" y="596861"/>
                  </a:lnTo>
                  <a:lnTo>
                    <a:pt x="0" y="596861"/>
                  </a:lnTo>
                  <a:lnTo>
                    <a:pt x="0" y="767397"/>
                  </a:lnTo>
                  <a:lnTo>
                    <a:pt x="20815" y="767397"/>
                  </a:lnTo>
                  <a:lnTo>
                    <a:pt x="41630" y="767397"/>
                  </a:lnTo>
                  <a:lnTo>
                    <a:pt x="41630" y="596861"/>
                  </a:lnTo>
                  <a:close/>
                </a:path>
                <a:path w="5516880" h="4434205">
                  <a:moveTo>
                    <a:pt x="41630" y="255803"/>
                  </a:moveTo>
                  <a:lnTo>
                    <a:pt x="20815" y="255803"/>
                  </a:lnTo>
                  <a:lnTo>
                    <a:pt x="0" y="255803"/>
                  </a:lnTo>
                  <a:lnTo>
                    <a:pt x="0" y="426326"/>
                  </a:lnTo>
                  <a:lnTo>
                    <a:pt x="20815" y="426326"/>
                  </a:lnTo>
                  <a:lnTo>
                    <a:pt x="41630" y="426326"/>
                  </a:lnTo>
                  <a:lnTo>
                    <a:pt x="41630" y="255803"/>
                  </a:lnTo>
                  <a:close/>
                </a:path>
                <a:path w="5516880" h="4434205">
                  <a:moveTo>
                    <a:pt x="81114" y="4392219"/>
                  </a:moveTo>
                  <a:lnTo>
                    <a:pt x="41630" y="4392219"/>
                  </a:lnTo>
                  <a:lnTo>
                    <a:pt x="41630" y="4348581"/>
                  </a:lnTo>
                  <a:lnTo>
                    <a:pt x="20815" y="4348581"/>
                  </a:lnTo>
                  <a:lnTo>
                    <a:pt x="0" y="4348581"/>
                  </a:lnTo>
                  <a:lnTo>
                    <a:pt x="0" y="4433849"/>
                  </a:lnTo>
                  <a:lnTo>
                    <a:pt x="20815" y="4433849"/>
                  </a:lnTo>
                  <a:lnTo>
                    <a:pt x="41630" y="4433849"/>
                  </a:lnTo>
                  <a:lnTo>
                    <a:pt x="81114" y="4433849"/>
                  </a:lnTo>
                  <a:lnTo>
                    <a:pt x="81114" y="4392219"/>
                  </a:lnTo>
                  <a:close/>
                </a:path>
                <a:path w="5516880" h="4434205">
                  <a:moveTo>
                    <a:pt x="81114" y="0"/>
                  </a:moveTo>
                  <a:lnTo>
                    <a:pt x="41630" y="0"/>
                  </a:lnTo>
                  <a:lnTo>
                    <a:pt x="20815" y="0"/>
                  </a:lnTo>
                  <a:lnTo>
                    <a:pt x="0" y="0"/>
                  </a:lnTo>
                  <a:lnTo>
                    <a:pt x="0" y="85267"/>
                  </a:lnTo>
                  <a:lnTo>
                    <a:pt x="20815" y="85267"/>
                  </a:lnTo>
                  <a:lnTo>
                    <a:pt x="41630" y="85267"/>
                  </a:lnTo>
                  <a:lnTo>
                    <a:pt x="41630" y="41630"/>
                  </a:lnTo>
                  <a:lnTo>
                    <a:pt x="81114" y="41630"/>
                  </a:lnTo>
                  <a:lnTo>
                    <a:pt x="81114" y="0"/>
                  </a:lnTo>
                  <a:close/>
                </a:path>
                <a:path w="5516880" h="4434205">
                  <a:moveTo>
                    <a:pt x="405599" y="4392219"/>
                  </a:moveTo>
                  <a:lnTo>
                    <a:pt x="243357" y="4392219"/>
                  </a:lnTo>
                  <a:lnTo>
                    <a:pt x="243357" y="4433849"/>
                  </a:lnTo>
                  <a:lnTo>
                    <a:pt x="405599" y="4433849"/>
                  </a:lnTo>
                  <a:lnTo>
                    <a:pt x="405599" y="4392219"/>
                  </a:lnTo>
                  <a:close/>
                </a:path>
                <a:path w="5516880" h="4434205">
                  <a:moveTo>
                    <a:pt x="730084" y="4392219"/>
                  </a:moveTo>
                  <a:lnTo>
                    <a:pt x="567842" y="4392219"/>
                  </a:lnTo>
                  <a:lnTo>
                    <a:pt x="567842" y="4433849"/>
                  </a:lnTo>
                  <a:lnTo>
                    <a:pt x="730084" y="4433849"/>
                  </a:lnTo>
                  <a:lnTo>
                    <a:pt x="730084" y="4392219"/>
                  </a:lnTo>
                  <a:close/>
                </a:path>
                <a:path w="5516880" h="4434205">
                  <a:moveTo>
                    <a:pt x="1054582" y="4392219"/>
                  </a:moveTo>
                  <a:lnTo>
                    <a:pt x="892340" y="4392219"/>
                  </a:lnTo>
                  <a:lnTo>
                    <a:pt x="892340" y="4433849"/>
                  </a:lnTo>
                  <a:lnTo>
                    <a:pt x="1054582" y="4433849"/>
                  </a:lnTo>
                  <a:lnTo>
                    <a:pt x="1054582" y="4392219"/>
                  </a:lnTo>
                  <a:close/>
                </a:path>
                <a:path w="5516880" h="4434205">
                  <a:moveTo>
                    <a:pt x="1379067" y="4392219"/>
                  </a:moveTo>
                  <a:lnTo>
                    <a:pt x="1216825" y="4392219"/>
                  </a:lnTo>
                  <a:lnTo>
                    <a:pt x="1216825" y="4433849"/>
                  </a:lnTo>
                  <a:lnTo>
                    <a:pt x="1379067" y="4433849"/>
                  </a:lnTo>
                  <a:lnTo>
                    <a:pt x="1379067" y="4392219"/>
                  </a:lnTo>
                  <a:close/>
                </a:path>
                <a:path w="5516880" h="4434205">
                  <a:moveTo>
                    <a:pt x="1703552" y="4392219"/>
                  </a:moveTo>
                  <a:lnTo>
                    <a:pt x="1541310" y="4392219"/>
                  </a:lnTo>
                  <a:lnTo>
                    <a:pt x="1541310" y="4433849"/>
                  </a:lnTo>
                  <a:lnTo>
                    <a:pt x="1703552" y="4433849"/>
                  </a:lnTo>
                  <a:lnTo>
                    <a:pt x="1703552" y="4392219"/>
                  </a:lnTo>
                  <a:close/>
                </a:path>
                <a:path w="5516880" h="4434205">
                  <a:moveTo>
                    <a:pt x="2028037" y="4392219"/>
                  </a:moveTo>
                  <a:lnTo>
                    <a:pt x="1865795" y="4392219"/>
                  </a:lnTo>
                  <a:lnTo>
                    <a:pt x="1865795" y="4433849"/>
                  </a:lnTo>
                  <a:lnTo>
                    <a:pt x="2028037" y="4433849"/>
                  </a:lnTo>
                  <a:lnTo>
                    <a:pt x="2028037" y="4392219"/>
                  </a:lnTo>
                  <a:close/>
                </a:path>
                <a:path w="5516880" h="4434205">
                  <a:moveTo>
                    <a:pt x="2352522" y="4392219"/>
                  </a:moveTo>
                  <a:lnTo>
                    <a:pt x="2190280" y="4392219"/>
                  </a:lnTo>
                  <a:lnTo>
                    <a:pt x="2190280" y="4433849"/>
                  </a:lnTo>
                  <a:lnTo>
                    <a:pt x="2352522" y="4433849"/>
                  </a:lnTo>
                  <a:lnTo>
                    <a:pt x="2352522" y="4392219"/>
                  </a:lnTo>
                  <a:close/>
                </a:path>
                <a:path w="5516880" h="4434205">
                  <a:moveTo>
                    <a:pt x="2677020" y="4392219"/>
                  </a:moveTo>
                  <a:lnTo>
                    <a:pt x="2514777" y="4392219"/>
                  </a:lnTo>
                  <a:lnTo>
                    <a:pt x="2514777" y="4433849"/>
                  </a:lnTo>
                  <a:lnTo>
                    <a:pt x="2677020" y="4433849"/>
                  </a:lnTo>
                  <a:lnTo>
                    <a:pt x="2677020" y="4392219"/>
                  </a:lnTo>
                  <a:close/>
                </a:path>
                <a:path w="5516880" h="4434205">
                  <a:moveTo>
                    <a:pt x="3001505" y="4392219"/>
                  </a:moveTo>
                  <a:lnTo>
                    <a:pt x="2839262" y="4392219"/>
                  </a:lnTo>
                  <a:lnTo>
                    <a:pt x="2839262" y="4433849"/>
                  </a:lnTo>
                  <a:lnTo>
                    <a:pt x="3001505" y="4433849"/>
                  </a:lnTo>
                  <a:lnTo>
                    <a:pt x="3001505" y="4392219"/>
                  </a:lnTo>
                  <a:close/>
                </a:path>
                <a:path w="5516880" h="4434205">
                  <a:moveTo>
                    <a:pt x="3325990" y="4392219"/>
                  </a:moveTo>
                  <a:lnTo>
                    <a:pt x="3163747" y="4392219"/>
                  </a:lnTo>
                  <a:lnTo>
                    <a:pt x="3163747" y="4433849"/>
                  </a:lnTo>
                  <a:lnTo>
                    <a:pt x="3325990" y="4433849"/>
                  </a:lnTo>
                  <a:lnTo>
                    <a:pt x="3325990" y="4392219"/>
                  </a:lnTo>
                  <a:close/>
                </a:path>
                <a:path w="5516880" h="4434205">
                  <a:moveTo>
                    <a:pt x="3650475" y="4392219"/>
                  </a:moveTo>
                  <a:lnTo>
                    <a:pt x="3488232" y="4392219"/>
                  </a:lnTo>
                  <a:lnTo>
                    <a:pt x="3488232" y="4433849"/>
                  </a:lnTo>
                  <a:lnTo>
                    <a:pt x="3650475" y="4433849"/>
                  </a:lnTo>
                  <a:lnTo>
                    <a:pt x="3650475" y="4392219"/>
                  </a:lnTo>
                  <a:close/>
                </a:path>
                <a:path w="5516880" h="4434205">
                  <a:moveTo>
                    <a:pt x="3974960" y="4392219"/>
                  </a:moveTo>
                  <a:lnTo>
                    <a:pt x="3812717" y="4392219"/>
                  </a:lnTo>
                  <a:lnTo>
                    <a:pt x="3812717" y="4433849"/>
                  </a:lnTo>
                  <a:lnTo>
                    <a:pt x="3974960" y="4433849"/>
                  </a:lnTo>
                  <a:lnTo>
                    <a:pt x="3974960" y="4392219"/>
                  </a:lnTo>
                  <a:close/>
                </a:path>
                <a:path w="5516880" h="4434205">
                  <a:moveTo>
                    <a:pt x="4299458" y="4392219"/>
                  </a:moveTo>
                  <a:lnTo>
                    <a:pt x="4137215" y="4392219"/>
                  </a:lnTo>
                  <a:lnTo>
                    <a:pt x="4137215" y="4433849"/>
                  </a:lnTo>
                  <a:lnTo>
                    <a:pt x="4299458" y="4433849"/>
                  </a:lnTo>
                  <a:lnTo>
                    <a:pt x="4299458" y="4392219"/>
                  </a:lnTo>
                  <a:close/>
                </a:path>
                <a:path w="5516880" h="4434205">
                  <a:moveTo>
                    <a:pt x="4623943" y="4392219"/>
                  </a:moveTo>
                  <a:lnTo>
                    <a:pt x="4461700" y="4392219"/>
                  </a:lnTo>
                  <a:lnTo>
                    <a:pt x="4461700" y="4433849"/>
                  </a:lnTo>
                  <a:lnTo>
                    <a:pt x="4623943" y="4433849"/>
                  </a:lnTo>
                  <a:lnTo>
                    <a:pt x="4623943" y="4392219"/>
                  </a:lnTo>
                  <a:close/>
                </a:path>
                <a:path w="5516880" h="4434205">
                  <a:moveTo>
                    <a:pt x="4948428" y="4392219"/>
                  </a:moveTo>
                  <a:lnTo>
                    <a:pt x="4786185" y="4392219"/>
                  </a:lnTo>
                  <a:lnTo>
                    <a:pt x="4786185" y="4433849"/>
                  </a:lnTo>
                  <a:lnTo>
                    <a:pt x="4948428" y="4433849"/>
                  </a:lnTo>
                  <a:lnTo>
                    <a:pt x="4948428" y="4392219"/>
                  </a:lnTo>
                  <a:close/>
                </a:path>
                <a:path w="5516880" h="4434205">
                  <a:moveTo>
                    <a:pt x="5272913" y="4392219"/>
                  </a:moveTo>
                  <a:lnTo>
                    <a:pt x="5110670" y="4392219"/>
                  </a:lnTo>
                  <a:lnTo>
                    <a:pt x="5110670" y="4433849"/>
                  </a:lnTo>
                  <a:lnTo>
                    <a:pt x="5272913" y="4433849"/>
                  </a:lnTo>
                  <a:lnTo>
                    <a:pt x="5272913" y="4392219"/>
                  </a:lnTo>
                  <a:close/>
                </a:path>
                <a:path w="5516880" h="4434205">
                  <a:moveTo>
                    <a:pt x="5516283" y="4348581"/>
                  </a:moveTo>
                  <a:lnTo>
                    <a:pt x="5495468" y="4348581"/>
                  </a:lnTo>
                  <a:lnTo>
                    <a:pt x="5474652" y="4348581"/>
                  </a:lnTo>
                  <a:lnTo>
                    <a:pt x="5474652" y="4392219"/>
                  </a:lnTo>
                  <a:lnTo>
                    <a:pt x="5435155" y="4392219"/>
                  </a:lnTo>
                  <a:lnTo>
                    <a:pt x="5435155" y="4433849"/>
                  </a:lnTo>
                  <a:lnTo>
                    <a:pt x="5474652" y="4433849"/>
                  </a:lnTo>
                  <a:lnTo>
                    <a:pt x="5495468" y="4433849"/>
                  </a:lnTo>
                  <a:lnTo>
                    <a:pt x="5516283" y="4433849"/>
                  </a:lnTo>
                  <a:lnTo>
                    <a:pt x="5516283" y="4348581"/>
                  </a:lnTo>
                  <a:close/>
                </a:path>
                <a:path w="5516880" h="4434205">
                  <a:moveTo>
                    <a:pt x="5516283" y="4007510"/>
                  </a:moveTo>
                  <a:lnTo>
                    <a:pt x="5495468" y="4007510"/>
                  </a:lnTo>
                  <a:lnTo>
                    <a:pt x="5474652" y="4007510"/>
                  </a:lnTo>
                  <a:lnTo>
                    <a:pt x="5474652" y="4178046"/>
                  </a:lnTo>
                  <a:lnTo>
                    <a:pt x="5495468" y="4178046"/>
                  </a:lnTo>
                  <a:lnTo>
                    <a:pt x="5516283" y="4178046"/>
                  </a:lnTo>
                  <a:lnTo>
                    <a:pt x="5516283" y="4007510"/>
                  </a:lnTo>
                  <a:close/>
                </a:path>
                <a:path w="5516880" h="4434205">
                  <a:moveTo>
                    <a:pt x="5516283" y="3666452"/>
                  </a:moveTo>
                  <a:lnTo>
                    <a:pt x="5495468" y="3666452"/>
                  </a:lnTo>
                  <a:lnTo>
                    <a:pt x="5474652" y="3666452"/>
                  </a:lnTo>
                  <a:lnTo>
                    <a:pt x="5474652" y="3836987"/>
                  </a:lnTo>
                  <a:lnTo>
                    <a:pt x="5495468" y="3836987"/>
                  </a:lnTo>
                  <a:lnTo>
                    <a:pt x="5516283" y="3836987"/>
                  </a:lnTo>
                  <a:lnTo>
                    <a:pt x="5516283" y="3666452"/>
                  </a:lnTo>
                  <a:close/>
                </a:path>
                <a:path w="5516880" h="4434205">
                  <a:moveTo>
                    <a:pt x="5516283" y="3325380"/>
                  </a:moveTo>
                  <a:lnTo>
                    <a:pt x="5495468" y="3325380"/>
                  </a:lnTo>
                  <a:lnTo>
                    <a:pt x="5474652" y="3325380"/>
                  </a:lnTo>
                  <a:lnTo>
                    <a:pt x="5474652" y="3495916"/>
                  </a:lnTo>
                  <a:lnTo>
                    <a:pt x="5495468" y="3495916"/>
                  </a:lnTo>
                  <a:lnTo>
                    <a:pt x="5516283" y="3495916"/>
                  </a:lnTo>
                  <a:lnTo>
                    <a:pt x="5516283" y="3325380"/>
                  </a:lnTo>
                  <a:close/>
                </a:path>
                <a:path w="5516880" h="4434205">
                  <a:moveTo>
                    <a:pt x="5516283" y="2984322"/>
                  </a:moveTo>
                  <a:lnTo>
                    <a:pt x="5495468" y="2984322"/>
                  </a:lnTo>
                  <a:lnTo>
                    <a:pt x="5474652" y="2984322"/>
                  </a:lnTo>
                  <a:lnTo>
                    <a:pt x="5474652" y="3154845"/>
                  </a:lnTo>
                  <a:lnTo>
                    <a:pt x="5495468" y="3154845"/>
                  </a:lnTo>
                  <a:lnTo>
                    <a:pt x="5516283" y="3154845"/>
                  </a:lnTo>
                  <a:lnTo>
                    <a:pt x="5516283" y="2984322"/>
                  </a:lnTo>
                  <a:close/>
                </a:path>
                <a:path w="5516880" h="4434205">
                  <a:moveTo>
                    <a:pt x="5516283" y="2643251"/>
                  </a:moveTo>
                  <a:lnTo>
                    <a:pt x="5495468" y="2643251"/>
                  </a:lnTo>
                  <a:lnTo>
                    <a:pt x="5474652" y="2643251"/>
                  </a:lnTo>
                  <a:lnTo>
                    <a:pt x="5474652" y="2813786"/>
                  </a:lnTo>
                  <a:lnTo>
                    <a:pt x="5495468" y="2813786"/>
                  </a:lnTo>
                  <a:lnTo>
                    <a:pt x="5516283" y="2813786"/>
                  </a:lnTo>
                  <a:lnTo>
                    <a:pt x="5516283" y="2643251"/>
                  </a:lnTo>
                  <a:close/>
                </a:path>
                <a:path w="5516880" h="4434205">
                  <a:moveTo>
                    <a:pt x="5516283" y="2302192"/>
                  </a:moveTo>
                  <a:lnTo>
                    <a:pt x="5495468" y="2302192"/>
                  </a:lnTo>
                  <a:lnTo>
                    <a:pt x="5474652" y="2302192"/>
                  </a:lnTo>
                  <a:lnTo>
                    <a:pt x="5474652" y="2472715"/>
                  </a:lnTo>
                  <a:lnTo>
                    <a:pt x="5495468" y="2472715"/>
                  </a:lnTo>
                  <a:lnTo>
                    <a:pt x="5516283" y="2472715"/>
                  </a:lnTo>
                  <a:lnTo>
                    <a:pt x="5516283" y="2302192"/>
                  </a:lnTo>
                  <a:close/>
                </a:path>
                <a:path w="5516880" h="4434205">
                  <a:moveTo>
                    <a:pt x="5516283" y="1961121"/>
                  </a:moveTo>
                  <a:lnTo>
                    <a:pt x="5495468" y="1961121"/>
                  </a:lnTo>
                  <a:lnTo>
                    <a:pt x="5474652" y="1961121"/>
                  </a:lnTo>
                  <a:lnTo>
                    <a:pt x="5474652" y="2131657"/>
                  </a:lnTo>
                  <a:lnTo>
                    <a:pt x="5495468" y="2131657"/>
                  </a:lnTo>
                  <a:lnTo>
                    <a:pt x="5516283" y="2131657"/>
                  </a:lnTo>
                  <a:lnTo>
                    <a:pt x="5516283" y="1961121"/>
                  </a:lnTo>
                  <a:close/>
                </a:path>
                <a:path w="5516880" h="4434205">
                  <a:moveTo>
                    <a:pt x="5516283" y="1620062"/>
                  </a:moveTo>
                  <a:lnTo>
                    <a:pt x="5495468" y="1620062"/>
                  </a:lnTo>
                  <a:lnTo>
                    <a:pt x="5474652" y="1620062"/>
                  </a:lnTo>
                  <a:lnTo>
                    <a:pt x="5474652" y="1790585"/>
                  </a:lnTo>
                  <a:lnTo>
                    <a:pt x="5495468" y="1790585"/>
                  </a:lnTo>
                  <a:lnTo>
                    <a:pt x="5516283" y="1790585"/>
                  </a:lnTo>
                  <a:lnTo>
                    <a:pt x="5516283" y="1620062"/>
                  </a:lnTo>
                  <a:close/>
                </a:path>
                <a:path w="5516880" h="4434205">
                  <a:moveTo>
                    <a:pt x="5516283" y="1278991"/>
                  </a:moveTo>
                  <a:lnTo>
                    <a:pt x="5495468" y="1278991"/>
                  </a:lnTo>
                  <a:lnTo>
                    <a:pt x="5474652" y="1278991"/>
                  </a:lnTo>
                  <a:lnTo>
                    <a:pt x="5474652" y="1449527"/>
                  </a:lnTo>
                  <a:lnTo>
                    <a:pt x="5495468" y="1449527"/>
                  </a:lnTo>
                  <a:lnTo>
                    <a:pt x="5516283" y="1449527"/>
                  </a:lnTo>
                  <a:lnTo>
                    <a:pt x="5516283" y="1278991"/>
                  </a:lnTo>
                  <a:close/>
                </a:path>
                <a:path w="5516880" h="4434205">
                  <a:moveTo>
                    <a:pt x="5516283" y="937933"/>
                  </a:moveTo>
                  <a:lnTo>
                    <a:pt x="5495468" y="937933"/>
                  </a:lnTo>
                  <a:lnTo>
                    <a:pt x="5474652" y="937933"/>
                  </a:lnTo>
                  <a:lnTo>
                    <a:pt x="5474652" y="1108456"/>
                  </a:lnTo>
                  <a:lnTo>
                    <a:pt x="5495468" y="1108456"/>
                  </a:lnTo>
                  <a:lnTo>
                    <a:pt x="5516283" y="1108456"/>
                  </a:lnTo>
                  <a:lnTo>
                    <a:pt x="5516283" y="937933"/>
                  </a:lnTo>
                  <a:close/>
                </a:path>
                <a:path w="5516880" h="4434205">
                  <a:moveTo>
                    <a:pt x="5516283" y="596861"/>
                  </a:moveTo>
                  <a:lnTo>
                    <a:pt x="5495468" y="596861"/>
                  </a:lnTo>
                  <a:lnTo>
                    <a:pt x="5474652" y="596861"/>
                  </a:lnTo>
                  <a:lnTo>
                    <a:pt x="5474652" y="767397"/>
                  </a:lnTo>
                  <a:lnTo>
                    <a:pt x="5495468" y="767397"/>
                  </a:lnTo>
                  <a:lnTo>
                    <a:pt x="5516283" y="767397"/>
                  </a:lnTo>
                  <a:lnTo>
                    <a:pt x="5516283" y="596861"/>
                  </a:lnTo>
                  <a:close/>
                </a:path>
              </a:pathLst>
            </a:custGeom>
            <a:solidFill>
              <a:srgbClr val="3A81EE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3615" y="5795930"/>
              <a:ext cx="5273040" cy="767715"/>
            </a:xfrm>
            <a:custGeom>
              <a:avLst/>
              <a:gdLst/>
              <a:ahLst/>
              <a:cxnLst/>
              <a:rect l="l" t="t" r="r" b="b"/>
              <a:pathLst>
                <a:path w="5273040" h="767715">
                  <a:moveTo>
                    <a:pt x="162242" y="0"/>
                  </a:moveTo>
                  <a:lnTo>
                    <a:pt x="0" y="0"/>
                  </a:lnTo>
                  <a:lnTo>
                    <a:pt x="0" y="41630"/>
                  </a:lnTo>
                  <a:lnTo>
                    <a:pt x="162242" y="41630"/>
                  </a:lnTo>
                  <a:lnTo>
                    <a:pt x="162242" y="0"/>
                  </a:lnTo>
                  <a:close/>
                </a:path>
                <a:path w="5273040" h="767715">
                  <a:moveTo>
                    <a:pt x="486727" y="0"/>
                  </a:moveTo>
                  <a:lnTo>
                    <a:pt x="324485" y="0"/>
                  </a:lnTo>
                  <a:lnTo>
                    <a:pt x="324485" y="41630"/>
                  </a:lnTo>
                  <a:lnTo>
                    <a:pt x="486727" y="41630"/>
                  </a:lnTo>
                  <a:lnTo>
                    <a:pt x="486727" y="0"/>
                  </a:lnTo>
                  <a:close/>
                </a:path>
                <a:path w="5273040" h="767715">
                  <a:moveTo>
                    <a:pt x="811225" y="0"/>
                  </a:moveTo>
                  <a:lnTo>
                    <a:pt x="648982" y="0"/>
                  </a:lnTo>
                  <a:lnTo>
                    <a:pt x="648982" y="41630"/>
                  </a:lnTo>
                  <a:lnTo>
                    <a:pt x="811225" y="41630"/>
                  </a:lnTo>
                  <a:lnTo>
                    <a:pt x="811225" y="0"/>
                  </a:lnTo>
                  <a:close/>
                </a:path>
                <a:path w="5273040" h="767715">
                  <a:moveTo>
                    <a:pt x="1135710" y="0"/>
                  </a:moveTo>
                  <a:lnTo>
                    <a:pt x="973467" y="0"/>
                  </a:lnTo>
                  <a:lnTo>
                    <a:pt x="973467" y="41630"/>
                  </a:lnTo>
                  <a:lnTo>
                    <a:pt x="1135710" y="41630"/>
                  </a:lnTo>
                  <a:lnTo>
                    <a:pt x="1135710" y="0"/>
                  </a:lnTo>
                  <a:close/>
                </a:path>
                <a:path w="5273040" h="767715">
                  <a:moveTo>
                    <a:pt x="1460195" y="0"/>
                  </a:moveTo>
                  <a:lnTo>
                    <a:pt x="1297952" y="0"/>
                  </a:lnTo>
                  <a:lnTo>
                    <a:pt x="1297952" y="41630"/>
                  </a:lnTo>
                  <a:lnTo>
                    <a:pt x="1460195" y="41630"/>
                  </a:lnTo>
                  <a:lnTo>
                    <a:pt x="1460195" y="0"/>
                  </a:lnTo>
                  <a:close/>
                </a:path>
                <a:path w="5273040" h="767715">
                  <a:moveTo>
                    <a:pt x="1784680" y="0"/>
                  </a:moveTo>
                  <a:lnTo>
                    <a:pt x="1622437" y="0"/>
                  </a:lnTo>
                  <a:lnTo>
                    <a:pt x="1622437" y="41630"/>
                  </a:lnTo>
                  <a:lnTo>
                    <a:pt x="1784680" y="41630"/>
                  </a:lnTo>
                  <a:lnTo>
                    <a:pt x="1784680" y="0"/>
                  </a:lnTo>
                  <a:close/>
                </a:path>
                <a:path w="5273040" h="767715">
                  <a:moveTo>
                    <a:pt x="2109165" y="0"/>
                  </a:moveTo>
                  <a:lnTo>
                    <a:pt x="1946922" y="0"/>
                  </a:lnTo>
                  <a:lnTo>
                    <a:pt x="1946922" y="41630"/>
                  </a:lnTo>
                  <a:lnTo>
                    <a:pt x="2109165" y="41630"/>
                  </a:lnTo>
                  <a:lnTo>
                    <a:pt x="2109165" y="0"/>
                  </a:lnTo>
                  <a:close/>
                </a:path>
                <a:path w="5273040" h="767715">
                  <a:moveTo>
                    <a:pt x="2433663" y="0"/>
                  </a:moveTo>
                  <a:lnTo>
                    <a:pt x="2271420" y="0"/>
                  </a:lnTo>
                  <a:lnTo>
                    <a:pt x="2271420" y="41630"/>
                  </a:lnTo>
                  <a:lnTo>
                    <a:pt x="2433663" y="41630"/>
                  </a:lnTo>
                  <a:lnTo>
                    <a:pt x="2433663" y="0"/>
                  </a:lnTo>
                  <a:close/>
                </a:path>
                <a:path w="5273040" h="767715">
                  <a:moveTo>
                    <a:pt x="2758148" y="0"/>
                  </a:moveTo>
                  <a:lnTo>
                    <a:pt x="2595905" y="0"/>
                  </a:lnTo>
                  <a:lnTo>
                    <a:pt x="2595905" y="41630"/>
                  </a:lnTo>
                  <a:lnTo>
                    <a:pt x="2758148" y="41630"/>
                  </a:lnTo>
                  <a:lnTo>
                    <a:pt x="2758148" y="0"/>
                  </a:lnTo>
                  <a:close/>
                </a:path>
                <a:path w="5273040" h="767715">
                  <a:moveTo>
                    <a:pt x="3082633" y="0"/>
                  </a:moveTo>
                  <a:lnTo>
                    <a:pt x="2920390" y="0"/>
                  </a:lnTo>
                  <a:lnTo>
                    <a:pt x="2920390" y="41630"/>
                  </a:lnTo>
                  <a:lnTo>
                    <a:pt x="3082633" y="41630"/>
                  </a:lnTo>
                  <a:lnTo>
                    <a:pt x="3082633" y="0"/>
                  </a:lnTo>
                  <a:close/>
                </a:path>
                <a:path w="5273040" h="767715">
                  <a:moveTo>
                    <a:pt x="3407118" y="0"/>
                  </a:moveTo>
                  <a:lnTo>
                    <a:pt x="3244875" y="0"/>
                  </a:lnTo>
                  <a:lnTo>
                    <a:pt x="3244875" y="41630"/>
                  </a:lnTo>
                  <a:lnTo>
                    <a:pt x="3407118" y="41630"/>
                  </a:lnTo>
                  <a:lnTo>
                    <a:pt x="3407118" y="0"/>
                  </a:lnTo>
                  <a:close/>
                </a:path>
                <a:path w="5273040" h="767715">
                  <a:moveTo>
                    <a:pt x="3731603" y="0"/>
                  </a:moveTo>
                  <a:lnTo>
                    <a:pt x="3569360" y="0"/>
                  </a:lnTo>
                  <a:lnTo>
                    <a:pt x="3569360" y="41630"/>
                  </a:lnTo>
                  <a:lnTo>
                    <a:pt x="3731603" y="41630"/>
                  </a:lnTo>
                  <a:lnTo>
                    <a:pt x="3731603" y="0"/>
                  </a:lnTo>
                  <a:close/>
                </a:path>
                <a:path w="5273040" h="767715">
                  <a:moveTo>
                    <a:pt x="4056100" y="0"/>
                  </a:moveTo>
                  <a:lnTo>
                    <a:pt x="3893858" y="0"/>
                  </a:lnTo>
                  <a:lnTo>
                    <a:pt x="3893858" y="41630"/>
                  </a:lnTo>
                  <a:lnTo>
                    <a:pt x="4056100" y="41630"/>
                  </a:lnTo>
                  <a:lnTo>
                    <a:pt x="4056100" y="0"/>
                  </a:lnTo>
                  <a:close/>
                </a:path>
                <a:path w="5273040" h="767715">
                  <a:moveTo>
                    <a:pt x="4380585" y="0"/>
                  </a:moveTo>
                  <a:lnTo>
                    <a:pt x="4218343" y="0"/>
                  </a:lnTo>
                  <a:lnTo>
                    <a:pt x="4218343" y="41630"/>
                  </a:lnTo>
                  <a:lnTo>
                    <a:pt x="4380585" y="41630"/>
                  </a:lnTo>
                  <a:lnTo>
                    <a:pt x="4380585" y="0"/>
                  </a:lnTo>
                  <a:close/>
                </a:path>
                <a:path w="5273040" h="767715">
                  <a:moveTo>
                    <a:pt x="4705070" y="0"/>
                  </a:moveTo>
                  <a:lnTo>
                    <a:pt x="4542828" y="0"/>
                  </a:lnTo>
                  <a:lnTo>
                    <a:pt x="4542828" y="41630"/>
                  </a:lnTo>
                  <a:lnTo>
                    <a:pt x="4705070" y="41630"/>
                  </a:lnTo>
                  <a:lnTo>
                    <a:pt x="4705070" y="0"/>
                  </a:lnTo>
                  <a:close/>
                </a:path>
                <a:path w="5273040" h="767715">
                  <a:moveTo>
                    <a:pt x="5029555" y="0"/>
                  </a:moveTo>
                  <a:lnTo>
                    <a:pt x="4867313" y="0"/>
                  </a:lnTo>
                  <a:lnTo>
                    <a:pt x="4867313" y="41630"/>
                  </a:lnTo>
                  <a:lnTo>
                    <a:pt x="5029555" y="41630"/>
                  </a:lnTo>
                  <a:lnTo>
                    <a:pt x="5029555" y="0"/>
                  </a:lnTo>
                  <a:close/>
                </a:path>
                <a:path w="5273040" h="767715">
                  <a:moveTo>
                    <a:pt x="5272925" y="596861"/>
                  </a:moveTo>
                  <a:lnTo>
                    <a:pt x="5252110" y="596861"/>
                  </a:lnTo>
                  <a:lnTo>
                    <a:pt x="5252110" y="767397"/>
                  </a:lnTo>
                  <a:lnTo>
                    <a:pt x="5272925" y="767397"/>
                  </a:lnTo>
                  <a:lnTo>
                    <a:pt x="5272925" y="596861"/>
                  </a:lnTo>
                  <a:close/>
                </a:path>
                <a:path w="5273040" h="767715">
                  <a:moveTo>
                    <a:pt x="5272925" y="255803"/>
                  </a:moveTo>
                  <a:lnTo>
                    <a:pt x="5252110" y="255803"/>
                  </a:lnTo>
                  <a:lnTo>
                    <a:pt x="5231295" y="255803"/>
                  </a:lnTo>
                  <a:lnTo>
                    <a:pt x="5231295" y="426326"/>
                  </a:lnTo>
                  <a:lnTo>
                    <a:pt x="5252110" y="426326"/>
                  </a:lnTo>
                  <a:lnTo>
                    <a:pt x="5272925" y="426326"/>
                  </a:lnTo>
                  <a:lnTo>
                    <a:pt x="5272925" y="255803"/>
                  </a:lnTo>
                  <a:close/>
                </a:path>
                <a:path w="5273040" h="767715">
                  <a:moveTo>
                    <a:pt x="5272925" y="0"/>
                  </a:moveTo>
                  <a:lnTo>
                    <a:pt x="5252110" y="0"/>
                  </a:lnTo>
                  <a:lnTo>
                    <a:pt x="5231295" y="0"/>
                  </a:lnTo>
                  <a:lnTo>
                    <a:pt x="5191798" y="0"/>
                  </a:lnTo>
                  <a:lnTo>
                    <a:pt x="5191798" y="41630"/>
                  </a:lnTo>
                  <a:lnTo>
                    <a:pt x="5231295" y="41630"/>
                  </a:lnTo>
                  <a:lnTo>
                    <a:pt x="5231295" y="85267"/>
                  </a:lnTo>
                  <a:lnTo>
                    <a:pt x="5252110" y="85267"/>
                  </a:lnTo>
                  <a:lnTo>
                    <a:pt x="5272925" y="85267"/>
                  </a:lnTo>
                  <a:lnTo>
                    <a:pt x="5272925" y="0"/>
                  </a:lnTo>
                  <a:close/>
                </a:path>
              </a:pathLst>
            </a:custGeom>
            <a:solidFill>
              <a:srgbClr val="3A81EE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557" y="1801646"/>
              <a:ext cx="1855800" cy="2439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006" y="1100097"/>
              <a:ext cx="2425318" cy="5850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06815" y="3294893"/>
              <a:ext cx="14365727" cy="8591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94784" y="4369941"/>
              <a:ext cx="5686977" cy="20252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11573" y="5794039"/>
              <a:ext cx="4353616" cy="45003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73279" y="6457915"/>
              <a:ext cx="2837188" cy="237597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21258" y="6575475"/>
              <a:ext cx="358663" cy="3149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116675" y="8127603"/>
              <a:ext cx="1925320" cy="176530"/>
            </a:xfrm>
            <a:custGeom>
              <a:avLst/>
              <a:gdLst/>
              <a:ahLst/>
              <a:cxnLst/>
              <a:rect l="l" t="t" r="r" b="b"/>
              <a:pathLst>
                <a:path w="1925319" h="176529">
                  <a:moveTo>
                    <a:pt x="1840960" y="0"/>
                  </a:moveTo>
                  <a:lnTo>
                    <a:pt x="1833487" y="0"/>
                  </a:lnTo>
                  <a:lnTo>
                    <a:pt x="1824268" y="9219"/>
                  </a:lnTo>
                  <a:lnTo>
                    <a:pt x="1824268" y="16692"/>
                  </a:lnTo>
                  <a:lnTo>
                    <a:pt x="1895649" y="88074"/>
                  </a:lnTo>
                  <a:lnTo>
                    <a:pt x="1824268" y="159455"/>
                  </a:lnTo>
                  <a:lnTo>
                    <a:pt x="1824268" y="166929"/>
                  </a:lnTo>
                  <a:lnTo>
                    <a:pt x="1833487" y="176148"/>
                  </a:lnTo>
                  <a:lnTo>
                    <a:pt x="1840960" y="176148"/>
                  </a:lnTo>
                  <a:lnTo>
                    <a:pt x="1917231" y="99877"/>
                  </a:lnTo>
                  <a:lnTo>
                    <a:pt x="1912342" y="99877"/>
                  </a:lnTo>
                  <a:lnTo>
                    <a:pt x="1912342" y="76270"/>
                  </a:lnTo>
                  <a:lnTo>
                    <a:pt x="1917231" y="76270"/>
                  </a:lnTo>
                  <a:lnTo>
                    <a:pt x="1840960" y="0"/>
                  </a:lnTo>
                  <a:close/>
                </a:path>
                <a:path w="1925319" h="176529">
                  <a:moveTo>
                    <a:pt x="1883845" y="76270"/>
                  </a:moveTo>
                  <a:lnTo>
                    <a:pt x="0" y="76270"/>
                  </a:lnTo>
                  <a:lnTo>
                    <a:pt x="0" y="99877"/>
                  </a:lnTo>
                  <a:lnTo>
                    <a:pt x="1883845" y="99877"/>
                  </a:lnTo>
                  <a:lnTo>
                    <a:pt x="1895649" y="88074"/>
                  </a:lnTo>
                  <a:lnTo>
                    <a:pt x="1883845" y="76270"/>
                  </a:lnTo>
                  <a:close/>
                </a:path>
                <a:path w="1925319" h="176529">
                  <a:moveTo>
                    <a:pt x="1917231" y="76270"/>
                  </a:moveTo>
                  <a:lnTo>
                    <a:pt x="1912342" y="76270"/>
                  </a:lnTo>
                  <a:lnTo>
                    <a:pt x="1912342" y="99877"/>
                  </a:lnTo>
                  <a:lnTo>
                    <a:pt x="1917231" y="99877"/>
                  </a:lnTo>
                  <a:lnTo>
                    <a:pt x="1925298" y="91811"/>
                  </a:lnTo>
                  <a:lnTo>
                    <a:pt x="1925298" y="84337"/>
                  </a:lnTo>
                  <a:lnTo>
                    <a:pt x="1917231" y="76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2550642"/>
              <a:ext cx="13090610" cy="8052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734" y="3612455"/>
              <a:ext cx="15015248" cy="71934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948" y="1100097"/>
              <a:ext cx="8289014" cy="6668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203" y="1801646"/>
              <a:ext cx="5647733" cy="310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61272" y="4815952"/>
              <a:ext cx="1762125" cy="287655"/>
            </a:xfrm>
            <a:custGeom>
              <a:avLst/>
              <a:gdLst/>
              <a:ahLst/>
              <a:cxnLst/>
              <a:rect l="l" t="t" r="r" b="b"/>
              <a:pathLst>
                <a:path w="1762125" h="287654">
                  <a:moveTo>
                    <a:pt x="235267" y="0"/>
                  </a:moveTo>
                  <a:lnTo>
                    <a:pt x="218743" y="0"/>
                  </a:lnTo>
                  <a:lnTo>
                    <a:pt x="218743" y="287131"/>
                  </a:lnTo>
                  <a:lnTo>
                    <a:pt x="235267" y="287131"/>
                  </a:lnTo>
                  <a:lnTo>
                    <a:pt x="235267" y="0"/>
                  </a:lnTo>
                  <a:close/>
                </a:path>
                <a:path w="1762125" h="287654">
                  <a:moveTo>
                    <a:pt x="43846" y="197259"/>
                  </a:moveTo>
                  <a:lnTo>
                    <a:pt x="0" y="197474"/>
                  </a:lnTo>
                  <a:lnTo>
                    <a:pt x="2454" y="212689"/>
                  </a:lnTo>
                  <a:lnTo>
                    <a:pt x="54481" y="212076"/>
                  </a:lnTo>
                  <a:lnTo>
                    <a:pt x="102254" y="210562"/>
                  </a:lnTo>
                  <a:lnTo>
                    <a:pt x="147165" y="207536"/>
                  </a:lnTo>
                  <a:lnTo>
                    <a:pt x="190275" y="202382"/>
                  </a:lnTo>
                  <a:lnTo>
                    <a:pt x="190177" y="201400"/>
                  </a:lnTo>
                  <a:lnTo>
                    <a:pt x="43846" y="201400"/>
                  </a:lnTo>
                  <a:lnTo>
                    <a:pt x="43846" y="197259"/>
                  </a:lnTo>
                  <a:close/>
                </a:path>
                <a:path w="1762125" h="287654">
                  <a:moveTo>
                    <a:pt x="60207" y="197006"/>
                  </a:moveTo>
                  <a:lnTo>
                    <a:pt x="43846" y="197259"/>
                  </a:lnTo>
                  <a:lnTo>
                    <a:pt x="43846" y="201400"/>
                  </a:lnTo>
                  <a:lnTo>
                    <a:pt x="60207" y="201400"/>
                  </a:lnTo>
                  <a:lnTo>
                    <a:pt x="60207" y="197006"/>
                  </a:lnTo>
                  <a:close/>
                </a:path>
                <a:path w="1762125" h="287654">
                  <a:moveTo>
                    <a:pt x="118942" y="195100"/>
                  </a:moveTo>
                  <a:lnTo>
                    <a:pt x="99637" y="196001"/>
                  </a:lnTo>
                  <a:lnTo>
                    <a:pt x="60207" y="197006"/>
                  </a:lnTo>
                  <a:lnTo>
                    <a:pt x="60207" y="201400"/>
                  </a:lnTo>
                  <a:lnTo>
                    <a:pt x="118942" y="201400"/>
                  </a:lnTo>
                  <a:lnTo>
                    <a:pt x="118942" y="195100"/>
                  </a:lnTo>
                  <a:close/>
                </a:path>
                <a:path w="1762125" h="287654">
                  <a:moveTo>
                    <a:pt x="135467" y="194098"/>
                  </a:moveTo>
                  <a:lnTo>
                    <a:pt x="123073" y="194907"/>
                  </a:lnTo>
                  <a:lnTo>
                    <a:pt x="118942" y="195100"/>
                  </a:lnTo>
                  <a:lnTo>
                    <a:pt x="118942" y="201400"/>
                  </a:lnTo>
                  <a:lnTo>
                    <a:pt x="135467" y="201400"/>
                  </a:lnTo>
                  <a:lnTo>
                    <a:pt x="135467" y="194098"/>
                  </a:lnTo>
                  <a:close/>
                </a:path>
                <a:path w="1762125" h="287654">
                  <a:moveTo>
                    <a:pt x="188966" y="189293"/>
                  </a:moveTo>
                  <a:lnTo>
                    <a:pt x="167738" y="191553"/>
                  </a:lnTo>
                  <a:lnTo>
                    <a:pt x="145774" y="193425"/>
                  </a:lnTo>
                  <a:lnTo>
                    <a:pt x="135467" y="194098"/>
                  </a:lnTo>
                  <a:lnTo>
                    <a:pt x="135467" y="201400"/>
                  </a:lnTo>
                  <a:lnTo>
                    <a:pt x="190177" y="201400"/>
                  </a:lnTo>
                  <a:lnTo>
                    <a:pt x="188966" y="189293"/>
                  </a:lnTo>
                  <a:close/>
                </a:path>
                <a:path w="1762125" h="287654">
                  <a:moveTo>
                    <a:pt x="60207" y="43683"/>
                  </a:moveTo>
                  <a:lnTo>
                    <a:pt x="43846" y="43683"/>
                  </a:lnTo>
                  <a:lnTo>
                    <a:pt x="43846" y="197259"/>
                  </a:lnTo>
                  <a:lnTo>
                    <a:pt x="60207" y="197006"/>
                  </a:lnTo>
                  <a:lnTo>
                    <a:pt x="60207" y="43683"/>
                  </a:lnTo>
                  <a:close/>
                </a:path>
                <a:path w="1762125" h="287654">
                  <a:moveTo>
                    <a:pt x="135467" y="43683"/>
                  </a:moveTo>
                  <a:lnTo>
                    <a:pt x="118942" y="43683"/>
                  </a:lnTo>
                  <a:lnTo>
                    <a:pt x="118942" y="195100"/>
                  </a:lnTo>
                  <a:lnTo>
                    <a:pt x="123073" y="194907"/>
                  </a:lnTo>
                  <a:lnTo>
                    <a:pt x="135467" y="194098"/>
                  </a:lnTo>
                  <a:lnTo>
                    <a:pt x="135467" y="43683"/>
                  </a:lnTo>
                  <a:close/>
                </a:path>
                <a:path w="1762125" h="287654">
                  <a:moveTo>
                    <a:pt x="172115" y="33866"/>
                  </a:moveTo>
                  <a:lnTo>
                    <a:pt x="7362" y="33866"/>
                  </a:lnTo>
                  <a:lnTo>
                    <a:pt x="7362" y="48264"/>
                  </a:lnTo>
                  <a:lnTo>
                    <a:pt x="43846" y="48264"/>
                  </a:lnTo>
                  <a:lnTo>
                    <a:pt x="43846" y="43683"/>
                  </a:lnTo>
                  <a:lnTo>
                    <a:pt x="172115" y="43683"/>
                  </a:lnTo>
                  <a:lnTo>
                    <a:pt x="172115" y="33866"/>
                  </a:lnTo>
                  <a:close/>
                </a:path>
                <a:path w="1762125" h="287654">
                  <a:moveTo>
                    <a:pt x="118942" y="43683"/>
                  </a:moveTo>
                  <a:lnTo>
                    <a:pt x="60207" y="43683"/>
                  </a:lnTo>
                  <a:lnTo>
                    <a:pt x="60207" y="48264"/>
                  </a:lnTo>
                  <a:lnTo>
                    <a:pt x="118942" y="48264"/>
                  </a:lnTo>
                  <a:lnTo>
                    <a:pt x="118942" y="43683"/>
                  </a:lnTo>
                  <a:close/>
                </a:path>
                <a:path w="1762125" h="287654">
                  <a:moveTo>
                    <a:pt x="172115" y="43683"/>
                  </a:moveTo>
                  <a:lnTo>
                    <a:pt x="135467" y="43683"/>
                  </a:lnTo>
                  <a:lnTo>
                    <a:pt x="135467" y="48264"/>
                  </a:lnTo>
                  <a:lnTo>
                    <a:pt x="172115" y="48264"/>
                  </a:lnTo>
                  <a:lnTo>
                    <a:pt x="172115" y="43683"/>
                  </a:lnTo>
                  <a:close/>
                </a:path>
                <a:path w="1762125" h="287654">
                  <a:moveTo>
                    <a:pt x="517163" y="28304"/>
                  </a:moveTo>
                  <a:lnTo>
                    <a:pt x="324761" y="28304"/>
                  </a:lnTo>
                  <a:lnTo>
                    <a:pt x="324761" y="155427"/>
                  </a:lnTo>
                  <a:lnTo>
                    <a:pt x="520435" y="155427"/>
                  </a:lnTo>
                  <a:lnTo>
                    <a:pt x="520435" y="147901"/>
                  </a:lnTo>
                  <a:lnTo>
                    <a:pt x="341449" y="147901"/>
                  </a:lnTo>
                  <a:lnTo>
                    <a:pt x="341449" y="42701"/>
                  </a:lnTo>
                  <a:lnTo>
                    <a:pt x="517163" y="42701"/>
                  </a:lnTo>
                  <a:lnTo>
                    <a:pt x="517163" y="28304"/>
                  </a:lnTo>
                  <a:close/>
                </a:path>
                <a:path w="1762125" h="287654">
                  <a:moveTo>
                    <a:pt x="520435" y="141029"/>
                  </a:moveTo>
                  <a:lnTo>
                    <a:pt x="341449" y="141029"/>
                  </a:lnTo>
                  <a:lnTo>
                    <a:pt x="341449" y="147901"/>
                  </a:lnTo>
                  <a:lnTo>
                    <a:pt x="520435" y="147901"/>
                  </a:lnTo>
                  <a:lnTo>
                    <a:pt x="520435" y="141029"/>
                  </a:lnTo>
                  <a:close/>
                </a:path>
                <a:path w="1762125" h="287654">
                  <a:moveTo>
                    <a:pt x="552666" y="230850"/>
                  </a:moveTo>
                  <a:lnTo>
                    <a:pt x="289749" y="230850"/>
                  </a:lnTo>
                  <a:lnTo>
                    <a:pt x="289749" y="245411"/>
                  </a:lnTo>
                  <a:lnTo>
                    <a:pt x="552666" y="245411"/>
                  </a:lnTo>
                  <a:lnTo>
                    <a:pt x="552666" y="230850"/>
                  </a:lnTo>
                  <a:close/>
                </a:path>
                <a:path w="1762125" h="287654">
                  <a:moveTo>
                    <a:pt x="610256" y="18487"/>
                  </a:moveTo>
                  <a:lnTo>
                    <a:pt x="594222" y="18487"/>
                  </a:lnTo>
                  <a:lnTo>
                    <a:pt x="594222" y="149046"/>
                  </a:lnTo>
                  <a:lnTo>
                    <a:pt x="704494" y="149046"/>
                  </a:lnTo>
                  <a:lnTo>
                    <a:pt x="704494" y="134485"/>
                  </a:lnTo>
                  <a:lnTo>
                    <a:pt x="610256" y="134485"/>
                  </a:lnTo>
                  <a:lnTo>
                    <a:pt x="610256" y="80985"/>
                  </a:lnTo>
                  <a:lnTo>
                    <a:pt x="704494" y="80985"/>
                  </a:lnTo>
                  <a:lnTo>
                    <a:pt x="704494" y="66751"/>
                  </a:lnTo>
                  <a:lnTo>
                    <a:pt x="610256" y="66751"/>
                  </a:lnTo>
                  <a:lnTo>
                    <a:pt x="610256" y="18487"/>
                  </a:lnTo>
                  <a:close/>
                </a:path>
                <a:path w="1762125" h="287654">
                  <a:moveTo>
                    <a:pt x="704494" y="80985"/>
                  </a:moveTo>
                  <a:lnTo>
                    <a:pt x="688460" y="80985"/>
                  </a:lnTo>
                  <a:lnTo>
                    <a:pt x="688460" y="134485"/>
                  </a:lnTo>
                  <a:lnTo>
                    <a:pt x="704494" y="134485"/>
                  </a:lnTo>
                  <a:lnTo>
                    <a:pt x="704494" y="80985"/>
                  </a:lnTo>
                  <a:close/>
                </a:path>
                <a:path w="1762125" h="287654">
                  <a:moveTo>
                    <a:pt x="704494" y="18487"/>
                  </a:moveTo>
                  <a:lnTo>
                    <a:pt x="688460" y="18487"/>
                  </a:lnTo>
                  <a:lnTo>
                    <a:pt x="688460" y="66751"/>
                  </a:lnTo>
                  <a:lnTo>
                    <a:pt x="704494" y="66751"/>
                  </a:lnTo>
                  <a:lnTo>
                    <a:pt x="704494" y="18487"/>
                  </a:lnTo>
                  <a:close/>
                </a:path>
                <a:path w="1762125" h="287654">
                  <a:moveTo>
                    <a:pt x="821473" y="327"/>
                  </a:moveTo>
                  <a:lnTo>
                    <a:pt x="805440" y="327"/>
                  </a:lnTo>
                  <a:lnTo>
                    <a:pt x="805440" y="172278"/>
                  </a:lnTo>
                  <a:lnTo>
                    <a:pt x="821473" y="172278"/>
                  </a:lnTo>
                  <a:lnTo>
                    <a:pt x="821473" y="91783"/>
                  </a:lnTo>
                  <a:lnTo>
                    <a:pt x="811166" y="91783"/>
                  </a:lnTo>
                  <a:lnTo>
                    <a:pt x="811166" y="77549"/>
                  </a:lnTo>
                  <a:lnTo>
                    <a:pt x="821473" y="77549"/>
                  </a:lnTo>
                  <a:lnTo>
                    <a:pt x="821473" y="327"/>
                  </a:lnTo>
                  <a:close/>
                </a:path>
                <a:path w="1762125" h="287654">
                  <a:moveTo>
                    <a:pt x="758975" y="5889"/>
                  </a:moveTo>
                  <a:lnTo>
                    <a:pt x="742778" y="5889"/>
                  </a:lnTo>
                  <a:lnTo>
                    <a:pt x="742778" y="170151"/>
                  </a:lnTo>
                  <a:lnTo>
                    <a:pt x="758975" y="170151"/>
                  </a:lnTo>
                  <a:lnTo>
                    <a:pt x="758975" y="91783"/>
                  </a:lnTo>
                  <a:lnTo>
                    <a:pt x="750958" y="91783"/>
                  </a:lnTo>
                  <a:lnTo>
                    <a:pt x="750958" y="77549"/>
                  </a:lnTo>
                  <a:lnTo>
                    <a:pt x="758975" y="77549"/>
                  </a:lnTo>
                  <a:lnTo>
                    <a:pt x="758975" y="5889"/>
                  </a:lnTo>
                  <a:close/>
                </a:path>
                <a:path w="1762125" h="287654">
                  <a:moveTo>
                    <a:pt x="758975" y="77549"/>
                  </a:moveTo>
                  <a:lnTo>
                    <a:pt x="750958" y="77549"/>
                  </a:lnTo>
                  <a:lnTo>
                    <a:pt x="750958" y="91783"/>
                  </a:lnTo>
                  <a:lnTo>
                    <a:pt x="758975" y="91783"/>
                  </a:lnTo>
                  <a:lnTo>
                    <a:pt x="758975" y="77549"/>
                  </a:lnTo>
                  <a:close/>
                </a:path>
                <a:path w="1762125" h="287654">
                  <a:moveTo>
                    <a:pt x="805440" y="77549"/>
                  </a:moveTo>
                  <a:lnTo>
                    <a:pt x="758975" y="77549"/>
                  </a:lnTo>
                  <a:lnTo>
                    <a:pt x="758975" y="91783"/>
                  </a:lnTo>
                  <a:lnTo>
                    <a:pt x="805440" y="91783"/>
                  </a:lnTo>
                  <a:lnTo>
                    <a:pt x="805440" y="77549"/>
                  </a:lnTo>
                  <a:close/>
                </a:path>
                <a:path w="1762125" h="287654">
                  <a:moveTo>
                    <a:pt x="821473" y="77549"/>
                  </a:moveTo>
                  <a:lnTo>
                    <a:pt x="811166" y="77549"/>
                  </a:lnTo>
                  <a:lnTo>
                    <a:pt x="811166" y="91783"/>
                  </a:lnTo>
                  <a:lnTo>
                    <a:pt x="821473" y="91783"/>
                  </a:lnTo>
                  <a:lnTo>
                    <a:pt x="821473" y="77549"/>
                  </a:lnTo>
                  <a:close/>
                </a:path>
                <a:path w="1762125" h="287654">
                  <a:moveTo>
                    <a:pt x="821473" y="191911"/>
                  </a:moveTo>
                  <a:lnTo>
                    <a:pt x="630707" y="191911"/>
                  </a:lnTo>
                  <a:lnTo>
                    <a:pt x="630707" y="206309"/>
                  </a:lnTo>
                  <a:lnTo>
                    <a:pt x="805276" y="206309"/>
                  </a:lnTo>
                  <a:lnTo>
                    <a:pt x="805276" y="287131"/>
                  </a:lnTo>
                  <a:lnTo>
                    <a:pt x="821473" y="287131"/>
                  </a:lnTo>
                  <a:lnTo>
                    <a:pt x="821473" y="191911"/>
                  </a:lnTo>
                  <a:close/>
                </a:path>
                <a:path w="1762125" h="287654">
                  <a:moveTo>
                    <a:pt x="1191390" y="0"/>
                  </a:moveTo>
                  <a:lnTo>
                    <a:pt x="1175029" y="0"/>
                  </a:lnTo>
                  <a:lnTo>
                    <a:pt x="1175029" y="287131"/>
                  </a:lnTo>
                  <a:lnTo>
                    <a:pt x="1191390" y="287131"/>
                  </a:lnTo>
                  <a:lnTo>
                    <a:pt x="1191390" y="0"/>
                  </a:lnTo>
                  <a:close/>
                </a:path>
                <a:path w="1762125" h="287654">
                  <a:moveTo>
                    <a:pt x="1133800" y="8016"/>
                  </a:moveTo>
                  <a:lnTo>
                    <a:pt x="1117439" y="8016"/>
                  </a:lnTo>
                  <a:lnTo>
                    <a:pt x="1117439" y="271097"/>
                  </a:lnTo>
                  <a:lnTo>
                    <a:pt x="1133800" y="271097"/>
                  </a:lnTo>
                  <a:lnTo>
                    <a:pt x="1133800" y="127123"/>
                  </a:lnTo>
                  <a:lnTo>
                    <a:pt x="1124802" y="127123"/>
                  </a:lnTo>
                  <a:lnTo>
                    <a:pt x="1124802" y="112398"/>
                  </a:lnTo>
                  <a:lnTo>
                    <a:pt x="1133800" y="112398"/>
                  </a:lnTo>
                  <a:lnTo>
                    <a:pt x="1133800" y="8016"/>
                  </a:lnTo>
                  <a:close/>
                </a:path>
                <a:path w="1762125" h="287654">
                  <a:moveTo>
                    <a:pt x="1067375" y="36975"/>
                  </a:moveTo>
                  <a:lnTo>
                    <a:pt x="960049" y="36975"/>
                  </a:lnTo>
                  <a:lnTo>
                    <a:pt x="960049" y="214653"/>
                  </a:lnTo>
                  <a:lnTo>
                    <a:pt x="977555" y="214653"/>
                  </a:lnTo>
                  <a:lnTo>
                    <a:pt x="995971" y="214479"/>
                  </a:lnTo>
                  <a:lnTo>
                    <a:pt x="1039562" y="212853"/>
                  </a:lnTo>
                  <a:lnTo>
                    <a:pt x="1087008" y="205981"/>
                  </a:lnTo>
                  <a:lnTo>
                    <a:pt x="1086890" y="205163"/>
                  </a:lnTo>
                  <a:lnTo>
                    <a:pt x="976246" y="205163"/>
                  </a:lnTo>
                  <a:lnTo>
                    <a:pt x="976246" y="51536"/>
                  </a:lnTo>
                  <a:lnTo>
                    <a:pt x="1067375" y="51536"/>
                  </a:lnTo>
                  <a:lnTo>
                    <a:pt x="1067375" y="36975"/>
                  </a:lnTo>
                  <a:close/>
                </a:path>
                <a:path w="1762125" h="287654">
                  <a:moveTo>
                    <a:pt x="1084881" y="191257"/>
                  </a:moveTo>
                  <a:lnTo>
                    <a:pt x="1037926" y="198455"/>
                  </a:lnTo>
                  <a:lnTo>
                    <a:pt x="995255" y="200051"/>
                  </a:lnTo>
                  <a:lnTo>
                    <a:pt x="977555" y="200092"/>
                  </a:lnTo>
                  <a:lnTo>
                    <a:pt x="976246" y="200092"/>
                  </a:lnTo>
                  <a:lnTo>
                    <a:pt x="976246" y="205163"/>
                  </a:lnTo>
                  <a:lnTo>
                    <a:pt x="1086890" y="205163"/>
                  </a:lnTo>
                  <a:lnTo>
                    <a:pt x="1084881" y="191257"/>
                  </a:lnTo>
                  <a:close/>
                </a:path>
                <a:path w="1762125" h="287654">
                  <a:moveTo>
                    <a:pt x="1117439" y="112398"/>
                  </a:moveTo>
                  <a:lnTo>
                    <a:pt x="1048070" y="112398"/>
                  </a:lnTo>
                  <a:lnTo>
                    <a:pt x="1048070" y="127123"/>
                  </a:lnTo>
                  <a:lnTo>
                    <a:pt x="1117439" y="127123"/>
                  </a:lnTo>
                  <a:lnTo>
                    <a:pt x="1117439" y="112398"/>
                  </a:lnTo>
                  <a:close/>
                </a:path>
                <a:path w="1762125" h="287654">
                  <a:moveTo>
                    <a:pt x="1133800" y="112398"/>
                  </a:moveTo>
                  <a:lnTo>
                    <a:pt x="1124802" y="112398"/>
                  </a:lnTo>
                  <a:lnTo>
                    <a:pt x="1124802" y="127123"/>
                  </a:lnTo>
                  <a:lnTo>
                    <a:pt x="1133800" y="127123"/>
                  </a:lnTo>
                  <a:lnTo>
                    <a:pt x="1133800" y="112398"/>
                  </a:lnTo>
                  <a:close/>
                </a:path>
                <a:path w="1762125" h="287654">
                  <a:moveTo>
                    <a:pt x="1471650" y="0"/>
                  </a:moveTo>
                  <a:lnTo>
                    <a:pt x="1454962" y="0"/>
                  </a:lnTo>
                  <a:lnTo>
                    <a:pt x="1454962" y="287458"/>
                  </a:lnTo>
                  <a:lnTo>
                    <a:pt x="1471650" y="287458"/>
                  </a:lnTo>
                  <a:lnTo>
                    <a:pt x="1471650" y="0"/>
                  </a:lnTo>
                  <a:close/>
                </a:path>
                <a:path w="1762125" h="287654">
                  <a:moveTo>
                    <a:pt x="1320967" y="23559"/>
                  </a:moveTo>
                  <a:lnTo>
                    <a:pt x="1283665" y="35830"/>
                  </a:lnTo>
                  <a:lnTo>
                    <a:pt x="1258305" y="70351"/>
                  </a:lnTo>
                  <a:lnTo>
                    <a:pt x="1249716" y="107868"/>
                  </a:lnTo>
                  <a:lnTo>
                    <a:pt x="1249143" y="122214"/>
                  </a:lnTo>
                  <a:lnTo>
                    <a:pt x="1249716" y="136489"/>
                  </a:lnTo>
                  <a:lnTo>
                    <a:pt x="1258305" y="173914"/>
                  </a:lnTo>
                  <a:lnTo>
                    <a:pt x="1283665" y="208436"/>
                  </a:lnTo>
                  <a:lnTo>
                    <a:pt x="1320967" y="220543"/>
                  </a:lnTo>
                  <a:lnTo>
                    <a:pt x="1331152" y="219786"/>
                  </a:lnTo>
                  <a:lnTo>
                    <a:pt x="1340764" y="217516"/>
                  </a:lnTo>
                  <a:lnTo>
                    <a:pt x="1349803" y="213732"/>
                  </a:lnTo>
                  <a:lnTo>
                    <a:pt x="1358270" y="208436"/>
                  </a:lnTo>
                  <a:lnTo>
                    <a:pt x="1361073" y="205981"/>
                  </a:lnTo>
                  <a:lnTo>
                    <a:pt x="1320967" y="205981"/>
                  </a:lnTo>
                  <a:lnTo>
                    <a:pt x="1313155" y="205317"/>
                  </a:lnTo>
                  <a:lnTo>
                    <a:pt x="1280924" y="182463"/>
                  </a:lnTo>
                  <a:lnTo>
                    <a:pt x="1267099" y="145038"/>
                  </a:lnTo>
                  <a:lnTo>
                    <a:pt x="1265341" y="122214"/>
                  </a:lnTo>
                  <a:lnTo>
                    <a:pt x="1265780" y="110363"/>
                  </a:lnTo>
                  <a:lnTo>
                    <a:pt x="1276312" y="69809"/>
                  </a:lnTo>
                  <a:lnTo>
                    <a:pt x="1305752" y="40820"/>
                  </a:lnTo>
                  <a:lnTo>
                    <a:pt x="1320967" y="38120"/>
                  </a:lnTo>
                  <a:lnTo>
                    <a:pt x="1360910" y="38120"/>
                  </a:lnTo>
                  <a:lnTo>
                    <a:pt x="1358270" y="35830"/>
                  </a:lnTo>
                  <a:lnTo>
                    <a:pt x="1349803" y="30461"/>
                  </a:lnTo>
                  <a:lnTo>
                    <a:pt x="1340764" y="26627"/>
                  </a:lnTo>
                  <a:lnTo>
                    <a:pt x="1331152" y="24326"/>
                  </a:lnTo>
                  <a:lnTo>
                    <a:pt x="1320967" y="23559"/>
                  </a:lnTo>
                  <a:close/>
                </a:path>
                <a:path w="1762125" h="287654">
                  <a:moveTo>
                    <a:pt x="1360910" y="38120"/>
                  </a:moveTo>
                  <a:lnTo>
                    <a:pt x="1320967" y="38120"/>
                  </a:lnTo>
                  <a:lnTo>
                    <a:pt x="1328912" y="38795"/>
                  </a:lnTo>
                  <a:lnTo>
                    <a:pt x="1336387" y="40820"/>
                  </a:lnTo>
                  <a:lnTo>
                    <a:pt x="1365693" y="69809"/>
                  </a:lnTo>
                  <a:lnTo>
                    <a:pt x="1376154" y="110363"/>
                  </a:lnTo>
                  <a:lnTo>
                    <a:pt x="1376594" y="122214"/>
                  </a:lnTo>
                  <a:lnTo>
                    <a:pt x="1376154" y="133933"/>
                  </a:lnTo>
                  <a:lnTo>
                    <a:pt x="1365683" y="174456"/>
                  </a:lnTo>
                  <a:lnTo>
                    <a:pt x="1336264" y="203323"/>
                  </a:lnTo>
                  <a:lnTo>
                    <a:pt x="1320967" y="205981"/>
                  </a:lnTo>
                  <a:lnTo>
                    <a:pt x="1361073" y="205981"/>
                  </a:lnTo>
                  <a:lnTo>
                    <a:pt x="1383629" y="173914"/>
                  </a:lnTo>
                  <a:lnTo>
                    <a:pt x="1392218" y="136489"/>
                  </a:lnTo>
                  <a:lnTo>
                    <a:pt x="1392791" y="122214"/>
                  </a:lnTo>
                  <a:lnTo>
                    <a:pt x="1392218" y="107868"/>
                  </a:lnTo>
                  <a:lnTo>
                    <a:pt x="1383629" y="70351"/>
                  </a:lnTo>
                  <a:lnTo>
                    <a:pt x="1365990" y="42527"/>
                  </a:lnTo>
                  <a:lnTo>
                    <a:pt x="1360910" y="38120"/>
                  </a:lnTo>
                  <a:close/>
                </a:path>
                <a:path w="1762125" h="287654">
                  <a:moveTo>
                    <a:pt x="1761890" y="0"/>
                  </a:moveTo>
                  <a:lnTo>
                    <a:pt x="1745529" y="0"/>
                  </a:lnTo>
                  <a:lnTo>
                    <a:pt x="1745529" y="287458"/>
                  </a:lnTo>
                  <a:lnTo>
                    <a:pt x="1761890" y="287458"/>
                  </a:lnTo>
                  <a:lnTo>
                    <a:pt x="1761890" y="126959"/>
                  </a:lnTo>
                  <a:lnTo>
                    <a:pt x="1749128" y="126959"/>
                  </a:lnTo>
                  <a:lnTo>
                    <a:pt x="1749128" y="112725"/>
                  </a:lnTo>
                  <a:lnTo>
                    <a:pt x="1761890" y="112725"/>
                  </a:lnTo>
                  <a:lnTo>
                    <a:pt x="1761890" y="0"/>
                  </a:lnTo>
                  <a:close/>
                </a:path>
                <a:path w="1762125" h="287654">
                  <a:moveTo>
                    <a:pt x="1673869" y="27649"/>
                  </a:moveTo>
                  <a:lnTo>
                    <a:pt x="1540201" y="27649"/>
                  </a:lnTo>
                  <a:lnTo>
                    <a:pt x="1540201" y="215798"/>
                  </a:lnTo>
                  <a:lnTo>
                    <a:pt x="1561307" y="215798"/>
                  </a:lnTo>
                  <a:lnTo>
                    <a:pt x="1582760" y="215665"/>
                  </a:lnTo>
                  <a:lnTo>
                    <a:pt x="1635585" y="213671"/>
                  </a:lnTo>
                  <a:lnTo>
                    <a:pt x="1680648" y="208640"/>
                  </a:lnTo>
                  <a:lnTo>
                    <a:pt x="1691941" y="206799"/>
                  </a:lnTo>
                  <a:lnTo>
                    <a:pt x="1556889" y="206799"/>
                  </a:lnTo>
                  <a:lnTo>
                    <a:pt x="1556889" y="123032"/>
                  </a:lnTo>
                  <a:lnTo>
                    <a:pt x="1551654" y="123032"/>
                  </a:lnTo>
                  <a:lnTo>
                    <a:pt x="1551654" y="108635"/>
                  </a:lnTo>
                  <a:lnTo>
                    <a:pt x="1556889" y="108635"/>
                  </a:lnTo>
                  <a:lnTo>
                    <a:pt x="1556889" y="42047"/>
                  </a:lnTo>
                  <a:lnTo>
                    <a:pt x="1673869" y="42047"/>
                  </a:lnTo>
                  <a:lnTo>
                    <a:pt x="1673869" y="27649"/>
                  </a:lnTo>
                  <a:close/>
                </a:path>
                <a:path w="1762125" h="287654">
                  <a:moveTo>
                    <a:pt x="1693665" y="191748"/>
                  </a:moveTo>
                  <a:lnTo>
                    <a:pt x="1650166" y="198220"/>
                  </a:lnTo>
                  <a:lnTo>
                    <a:pt x="1602822" y="200869"/>
                  </a:lnTo>
                  <a:lnTo>
                    <a:pt x="1561307" y="201237"/>
                  </a:lnTo>
                  <a:lnTo>
                    <a:pt x="1556889" y="201237"/>
                  </a:lnTo>
                  <a:lnTo>
                    <a:pt x="1556889" y="206799"/>
                  </a:lnTo>
                  <a:lnTo>
                    <a:pt x="1691941" y="206799"/>
                  </a:lnTo>
                  <a:lnTo>
                    <a:pt x="1695956" y="206145"/>
                  </a:lnTo>
                  <a:lnTo>
                    <a:pt x="1693665" y="191748"/>
                  </a:lnTo>
                  <a:close/>
                </a:path>
                <a:path w="1762125" h="287654">
                  <a:moveTo>
                    <a:pt x="1745529" y="112725"/>
                  </a:moveTo>
                  <a:lnTo>
                    <a:pt x="1678777" y="112725"/>
                  </a:lnTo>
                  <a:lnTo>
                    <a:pt x="1678777" y="126959"/>
                  </a:lnTo>
                  <a:lnTo>
                    <a:pt x="1745529" y="126959"/>
                  </a:lnTo>
                  <a:lnTo>
                    <a:pt x="1745529" y="112725"/>
                  </a:lnTo>
                  <a:close/>
                </a:path>
                <a:path w="1762125" h="287654">
                  <a:moveTo>
                    <a:pt x="1761890" y="112725"/>
                  </a:moveTo>
                  <a:lnTo>
                    <a:pt x="1749128" y="112725"/>
                  </a:lnTo>
                  <a:lnTo>
                    <a:pt x="1749128" y="126959"/>
                  </a:lnTo>
                  <a:lnTo>
                    <a:pt x="1761890" y="126959"/>
                  </a:lnTo>
                  <a:lnTo>
                    <a:pt x="1761890" y="112725"/>
                  </a:lnTo>
                  <a:close/>
                </a:path>
                <a:path w="1762125" h="287654">
                  <a:moveTo>
                    <a:pt x="1556889" y="108635"/>
                  </a:moveTo>
                  <a:lnTo>
                    <a:pt x="1551654" y="108635"/>
                  </a:lnTo>
                  <a:lnTo>
                    <a:pt x="1551654" y="123032"/>
                  </a:lnTo>
                  <a:lnTo>
                    <a:pt x="1556889" y="123032"/>
                  </a:lnTo>
                  <a:lnTo>
                    <a:pt x="1556889" y="108635"/>
                  </a:lnTo>
                  <a:close/>
                </a:path>
                <a:path w="1762125" h="287654">
                  <a:moveTo>
                    <a:pt x="1659635" y="108635"/>
                  </a:moveTo>
                  <a:lnTo>
                    <a:pt x="1556889" y="108635"/>
                  </a:lnTo>
                  <a:lnTo>
                    <a:pt x="1556889" y="123032"/>
                  </a:lnTo>
                  <a:lnTo>
                    <a:pt x="1659635" y="123032"/>
                  </a:lnTo>
                  <a:lnTo>
                    <a:pt x="1659635" y="108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113" y="2572402"/>
              <a:ext cx="11997344" cy="851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11583" y="4805481"/>
              <a:ext cx="1474470" cy="287655"/>
            </a:xfrm>
            <a:custGeom>
              <a:avLst/>
              <a:gdLst/>
              <a:ahLst/>
              <a:cxnLst/>
              <a:rect l="l" t="t" r="r" b="b"/>
              <a:pathLst>
                <a:path w="1474469" h="287654">
                  <a:moveTo>
                    <a:pt x="245738" y="0"/>
                  </a:moveTo>
                  <a:lnTo>
                    <a:pt x="229541" y="0"/>
                  </a:lnTo>
                  <a:lnTo>
                    <a:pt x="229541" y="287131"/>
                  </a:lnTo>
                  <a:lnTo>
                    <a:pt x="245738" y="287131"/>
                  </a:lnTo>
                  <a:lnTo>
                    <a:pt x="245738" y="0"/>
                  </a:lnTo>
                  <a:close/>
                </a:path>
                <a:path w="1474469" h="287654">
                  <a:moveTo>
                    <a:pt x="187985" y="8180"/>
                  </a:moveTo>
                  <a:lnTo>
                    <a:pt x="171951" y="8180"/>
                  </a:lnTo>
                  <a:lnTo>
                    <a:pt x="171951" y="271097"/>
                  </a:lnTo>
                  <a:lnTo>
                    <a:pt x="187985" y="271097"/>
                  </a:lnTo>
                  <a:lnTo>
                    <a:pt x="187985" y="120415"/>
                  </a:lnTo>
                  <a:lnTo>
                    <a:pt x="178005" y="120415"/>
                  </a:lnTo>
                  <a:lnTo>
                    <a:pt x="178005" y="106344"/>
                  </a:lnTo>
                  <a:lnTo>
                    <a:pt x="187985" y="106344"/>
                  </a:lnTo>
                  <a:lnTo>
                    <a:pt x="187985" y="8180"/>
                  </a:lnTo>
                  <a:close/>
                </a:path>
                <a:path w="1474469" h="287654">
                  <a:moveTo>
                    <a:pt x="69369" y="43192"/>
                  </a:moveTo>
                  <a:lnTo>
                    <a:pt x="66424" y="43192"/>
                  </a:lnTo>
                  <a:lnTo>
                    <a:pt x="66424" y="84421"/>
                  </a:lnTo>
                  <a:lnTo>
                    <a:pt x="65925" y="96968"/>
                  </a:lnTo>
                  <a:lnTo>
                    <a:pt x="57917" y="137103"/>
                  </a:lnTo>
                  <a:lnTo>
                    <a:pt x="41474" y="172595"/>
                  </a:lnTo>
                  <a:lnTo>
                    <a:pt x="9386" y="208446"/>
                  </a:lnTo>
                  <a:lnTo>
                    <a:pt x="0" y="214653"/>
                  </a:lnTo>
                  <a:lnTo>
                    <a:pt x="10961" y="227414"/>
                  </a:lnTo>
                  <a:lnTo>
                    <a:pt x="46628" y="192893"/>
                  </a:lnTo>
                  <a:lnTo>
                    <a:pt x="66169" y="156449"/>
                  </a:lnTo>
                  <a:lnTo>
                    <a:pt x="74882" y="128843"/>
                  </a:lnTo>
                  <a:lnTo>
                    <a:pt x="74155" y="126202"/>
                  </a:lnTo>
                  <a:lnTo>
                    <a:pt x="71496" y="112480"/>
                  </a:lnTo>
                  <a:lnTo>
                    <a:pt x="69901" y="98553"/>
                  </a:lnTo>
                  <a:lnTo>
                    <a:pt x="69369" y="84421"/>
                  </a:lnTo>
                  <a:lnTo>
                    <a:pt x="69369" y="43192"/>
                  </a:lnTo>
                  <a:close/>
                </a:path>
                <a:path w="1474469" h="287654">
                  <a:moveTo>
                    <a:pt x="82621" y="43192"/>
                  </a:moveTo>
                  <a:lnTo>
                    <a:pt x="80004" y="43192"/>
                  </a:lnTo>
                  <a:lnTo>
                    <a:pt x="80004" y="84421"/>
                  </a:lnTo>
                  <a:lnTo>
                    <a:pt x="79441" y="99422"/>
                  </a:lnTo>
                  <a:lnTo>
                    <a:pt x="77754" y="114157"/>
                  </a:lnTo>
                  <a:lnTo>
                    <a:pt x="74942" y="128626"/>
                  </a:lnTo>
                  <a:lnTo>
                    <a:pt x="74882" y="128843"/>
                  </a:lnTo>
                  <a:lnTo>
                    <a:pt x="77877" y="139720"/>
                  </a:lnTo>
                  <a:lnTo>
                    <a:pt x="94411" y="176593"/>
                  </a:lnTo>
                  <a:lnTo>
                    <a:pt x="127092" y="214029"/>
                  </a:lnTo>
                  <a:lnTo>
                    <a:pt x="136775" y="220706"/>
                  </a:lnTo>
                  <a:lnTo>
                    <a:pt x="147574" y="207945"/>
                  </a:lnTo>
                  <a:lnTo>
                    <a:pt x="138340" y="201942"/>
                  </a:lnTo>
                  <a:lnTo>
                    <a:pt x="129618" y="194897"/>
                  </a:lnTo>
                  <a:lnTo>
                    <a:pt x="100618" y="157104"/>
                  </a:lnTo>
                  <a:lnTo>
                    <a:pt x="84666" y="109412"/>
                  </a:lnTo>
                  <a:lnTo>
                    <a:pt x="82621" y="84421"/>
                  </a:lnTo>
                  <a:lnTo>
                    <a:pt x="82621" y="43192"/>
                  </a:lnTo>
                  <a:close/>
                </a:path>
                <a:path w="1474469" h="287654">
                  <a:moveTo>
                    <a:pt x="80004" y="43192"/>
                  </a:moveTo>
                  <a:lnTo>
                    <a:pt x="69369" y="43192"/>
                  </a:lnTo>
                  <a:lnTo>
                    <a:pt x="69369" y="84421"/>
                  </a:lnTo>
                  <a:lnTo>
                    <a:pt x="69901" y="98553"/>
                  </a:lnTo>
                  <a:lnTo>
                    <a:pt x="71496" y="112480"/>
                  </a:lnTo>
                  <a:lnTo>
                    <a:pt x="74155" y="126202"/>
                  </a:lnTo>
                  <a:lnTo>
                    <a:pt x="74882" y="128843"/>
                  </a:lnTo>
                  <a:lnTo>
                    <a:pt x="74942" y="128626"/>
                  </a:lnTo>
                  <a:lnTo>
                    <a:pt x="77754" y="114157"/>
                  </a:lnTo>
                  <a:lnTo>
                    <a:pt x="79441" y="99422"/>
                  </a:lnTo>
                  <a:lnTo>
                    <a:pt x="80004" y="84421"/>
                  </a:lnTo>
                  <a:lnTo>
                    <a:pt x="80004" y="43192"/>
                  </a:lnTo>
                  <a:close/>
                </a:path>
                <a:path w="1474469" h="287654">
                  <a:moveTo>
                    <a:pt x="171951" y="106344"/>
                  </a:moveTo>
                  <a:lnTo>
                    <a:pt x="117470" y="106344"/>
                  </a:lnTo>
                  <a:lnTo>
                    <a:pt x="117470" y="120415"/>
                  </a:lnTo>
                  <a:lnTo>
                    <a:pt x="171951" y="120415"/>
                  </a:lnTo>
                  <a:lnTo>
                    <a:pt x="171951" y="106344"/>
                  </a:lnTo>
                  <a:close/>
                </a:path>
                <a:path w="1474469" h="287654">
                  <a:moveTo>
                    <a:pt x="187985" y="106344"/>
                  </a:moveTo>
                  <a:lnTo>
                    <a:pt x="178005" y="106344"/>
                  </a:lnTo>
                  <a:lnTo>
                    <a:pt x="178005" y="120415"/>
                  </a:lnTo>
                  <a:lnTo>
                    <a:pt x="187985" y="120415"/>
                  </a:lnTo>
                  <a:lnTo>
                    <a:pt x="187985" y="106344"/>
                  </a:lnTo>
                  <a:close/>
                </a:path>
                <a:path w="1474469" h="287654">
                  <a:moveTo>
                    <a:pt x="140375" y="36484"/>
                  </a:moveTo>
                  <a:lnTo>
                    <a:pt x="6217" y="36484"/>
                  </a:lnTo>
                  <a:lnTo>
                    <a:pt x="6217" y="50881"/>
                  </a:lnTo>
                  <a:lnTo>
                    <a:pt x="66424" y="50881"/>
                  </a:lnTo>
                  <a:lnTo>
                    <a:pt x="66424" y="43192"/>
                  </a:lnTo>
                  <a:lnTo>
                    <a:pt x="140375" y="43192"/>
                  </a:lnTo>
                  <a:lnTo>
                    <a:pt x="140375" y="36484"/>
                  </a:lnTo>
                  <a:close/>
                </a:path>
                <a:path w="1474469" h="287654">
                  <a:moveTo>
                    <a:pt x="140375" y="43192"/>
                  </a:moveTo>
                  <a:lnTo>
                    <a:pt x="82621" y="43192"/>
                  </a:lnTo>
                  <a:lnTo>
                    <a:pt x="82621" y="50881"/>
                  </a:lnTo>
                  <a:lnTo>
                    <a:pt x="140375" y="50881"/>
                  </a:lnTo>
                  <a:lnTo>
                    <a:pt x="140375" y="43192"/>
                  </a:lnTo>
                  <a:close/>
                </a:path>
                <a:path w="1474469" h="287654">
                  <a:moveTo>
                    <a:pt x="413927" y="233958"/>
                  </a:moveTo>
                  <a:lnTo>
                    <a:pt x="291548" y="233958"/>
                  </a:lnTo>
                  <a:lnTo>
                    <a:pt x="291548" y="248356"/>
                  </a:lnTo>
                  <a:lnTo>
                    <a:pt x="554466" y="248356"/>
                  </a:lnTo>
                  <a:lnTo>
                    <a:pt x="554466" y="239357"/>
                  </a:lnTo>
                  <a:lnTo>
                    <a:pt x="413927" y="239357"/>
                  </a:lnTo>
                  <a:lnTo>
                    <a:pt x="413927" y="233958"/>
                  </a:lnTo>
                  <a:close/>
                </a:path>
                <a:path w="1474469" h="287654">
                  <a:moveTo>
                    <a:pt x="430287" y="160335"/>
                  </a:moveTo>
                  <a:lnTo>
                    <a:pt x="413927" y="160335"/>
                  </a:lnTo>
                  <a:lnTo>
                    <a:pt x="413927" y="239357"/>
                  </a:lnTo>
                  <a:lnTo>
                    <a:pt x="430287" y="239357"/>
                  </a:lnTo>
                  <a:lnTo>
                    <a:pt x="430287" y="160335"/>
                  </a:lnTo>
                  <a:close/>
                </a:path>
                <a:path w="1474469" h="287654">
                  <a:moveTo>
                    <a:pt x="554466" y="233958"/>
                  </a:moveTo>
                  <a:lnTo>
                    <a:pt x="430287" y="233958"/>
                  </a:lnTo>
                  <a:lnTo>
                    <a:pt x="430287" y="239357"/>
                  </a:lnTo>
                  <a:lnTo>
                    <a:pt x="554466" y="239357"/>
                  </a:lnTo>
                  <a:lnTo>
                    <a:pt x="554466" y="233958"/>
                  </a:lnTo>
                  <a:close/>
                </a:path>
                <a:path w="1474469" h="287654">
                  <a:moveTo>
                    <a:pt x="341285" y="21432"/>
                  </a:moveTo>
                  <a:lnTo>
                    <a:pt x="324433" y="21432"/>
                  </a:lnTo>
                  <a:lnTo>
                    <a:pt x="324433" y="166879"/>
                  </a:lnTo>
                  <a:lnTo>
                    <a:pt x="413927" y="166879"/>
                  </a:lnTo>
                  <a:lnTo>
                    <a:pt x="413927" y="160335"/>
                  </a:lnTo>
                  <a:lnTo>
                    <a:pt x="520599" y="160335"/>
                  </a:lnTo>
                  <a:lnTo>
                    <a:pt x="520599" y="152482"/>
                  </a:lnTo>
                  <a:lnTo>
                    <a:pt x="341285" y="152482"/>
                  </a:lnTo>
                  <a:lnTo>
                    <a:pt x="341285" y="91783"/>
                  </a:lnTo>
                  <a:lnTo>
                    <a:pt x="520599" y="91783"/>
                  </a:lnTo>
                  <a:lnTo>
                    <a:pt x="520599" y="77386"/>
                  </a:lnTo>
                  <a:lnTo>
                    <a:pt x="341285" y="77386"/>
                  </a:lnTo>
                  <a:lnTo>
                    <a:pt x="341285" y="21432"/>
                  </a:lnTo>
                  <a:close/>
                </a:path>
                <a:path w="1474469" h="287654">
                  <a:moveTo>
                    <a:pt x="520599" y="160335"/>
                  </a:moveTo>
                  <a:lnTo>
                    <a:pt x="430287" y="160335"/>
                  </a:lnTo>
                  <a:lnTo>
                    <a:pt x="430287" y="166879"/>
                  </a:lnTo>
                  <a:lnTo>
                    <a:pt x="520599" y="166879"/>
                  </a:lnTo>
                  <a:lnTo>
                    <a:pt x="520599" y="160335"/>
                  </a:lnTo>
                  <a:close/>
                </a:path>
                <a:path w="1474469" h="287654">
                  <a:moveTo>
                    <a:pt x="520599" y="91783"/>
                  </a:moveTo>
                  <a:lnTo>
                    <a:pt x="504238" y="91783"/>
                  </a:lnTo>
                  <a:lnTo>
                    <a:pt x="504238" y="152482"/>
                  </a:lnTo>
                  <a:lnTo>
                    <a:pt x="520599" y="152482"/>
                  </a:lnTo>
                  <a:lnTo>
                    <a:pt x="520599" y="91783"/>
                  </a:lnTo>
                  <a:close/>
                </a:path>
                <a:path w="1474469" h="287654">
                  <a:moveTo>
                    <a:pt x="520599" y="21432"/>
                  </a:moveTo>
                  <a:lnTo>
                    <a:pt x="504238" y="21432"/>
                  </a:lnTo>
                  <a:lnTo>
                    <a:pt x="504238" y="77386"/>
                  </a:lnTo>
                  <a:lnTo>
                    <a:pt x="520599" y="77386"/>
                  </a:lnTo>
                  <a:lnTo>
                    <a:pt x="520599" y="21432"/>
                  </a:lnTo>
                  <a:close/>
                </a:path>
                <a:path w="1474469" h="287654">
                  <a:moveTo>
                    <a:pt x="903604" y="0"/>
                  </a:moveTo>
                  <a:lnTo>
                    <a:pt x="887243" y="0"/>
                  </a:lnTo>
                  <a:lnTo>
                    <a:pt x="887243" y="287131"/>
                  </a:lnTo>
                  <a:lnTo>
                    <a:pt x="903604" y="287131"/>
                  </a:lnTo>
                  <a:lnTo>
                    <a:pt x="903604" y="0"/>
                  </a:lnTo>
                  <a:close/>
                </a:path>
                <a:path w="1474469" h="287654">
                  <a:moveTo>
                    <a:pt x="846014" y="8016"/>
                  </a:moveTo>
                  <a:lnTo>
                    <a:pt x="829654" y="8016"/>
                  </a:lnTo>
                  <a:lnTo>
                    <a:pt x="829654" y="271097"/>
                  </a:lnTo>
                  <a:lnTo>
                    <a:pt x="846014" y="271097"/>
                  </a:lnTo>
                  <a:lnTo>
                    <a:pt x="846014" y="127123"/>
                  </a:lnTo>
                  <a:lnTo>
                    <a:pt x="837016" y="127123"/>
                  </a:lnTo>
                  <a:lnTo>
                    <a:pt x="837016" y="112398"/>
                  </a:lnTo>
                  <a:lnTo>
                    <a:pt x="846014" y="112398"/>
                  </a:lnTo>
                  <a:lnTo>
                    <a:pt x="846014" y="8016"/>
                  </a:lnTo>
                  <a:close/>
                </a:path>
                <a:path w="1474469" h="287654">
                  <a:moveTo>
                    <a:pt x="779590" y="36975"/>
                  </a:moveTo>
                  <a:lnTo>
                    <a:pt x="672263" y="36975"/>
                  </a:lnTo>
                  <a:lnTo>
                    <a:pt x="672263" y="214653"/>
                  </a:lnTo>
                  <a:lnTo>
                    <a:pt x="689769" y="214653"/>
                  </a:lnTo>
                  <a:lnTo>
                    <a:pt x="708185" y="214479"/>
                  </a:lnTo>
                  <a:lnTo>
                    <a:pt x="751776" y="212853"/>
                  </a:lnTo>
                  <a:lnTo>
                    <a:pt x="799223" y="205981"/>
                  </a:lnTo>
                  <a:lnTo>
                    <a:pt x="799104" y="205163"/>
                  </a:lnTo>
                  <a:lnTo>
                    <a:pt x="688460" y="205163"/>
                  </a:lnTo>
                  <a:lnTo>
                    <a:pt x="688460" y="51536"/>
                  </a:lnTo>
                  <a:lnTo>
                    <a:pt x="779590" y="51536"/>
                  </a:lnTo>
                  <a:lnTo>
                    <a:pt x="779590" y="36975"/>
                  </a:lnTo>
                  <a:close/>
                </a:path>
                <a:path w="1474469" h="287654">
                  <a:moveTo>
                    <a:pt x="797096" y="191257"/>
                  </a:moveTo>
                  <a:lnTo>
                    <a:pt x="750140" y="198455"/>
                  </a:lnTo>
                  <a:lnTo>
                    <a:pt x="707469" y="200051"/>
                  </a:lnTo>
                  <a:lnTo>
                    <a:pt x="689769" y="200092"/>
                  </a:lnTo>
                  <a:lnTo>
                    <a:pt x="688460" y="200092"/>
                  </a:lnTo>
                  <a:lnTo>
                    <a:pt x="688460" y="205163"/>
                  </a:lnTo>
                  <a:lnTo>
                    <a:pt x="799104" y="205163"/>
                  </a:lnTo>
                  <a:lnTo>
                    <a:pt x="797096" y="191257"/>
                  </a:lnTo>
                  <a:close/>
                </a:path>
                <a:path w="1474469" h="287654">
                  <a:moveTo>
                    <a:pt x="829654" y="112398"/>
                  </a:moveTo>
                  <a:lnTo>
                    <a:pt x="760284" y="112398"/>
                  </a:lnTo>
                  <a:lnTo>
                    <a:pt x="760284" y="127123"/>
                  </a:lnTo>
                  <a:lnTo>
                    <a:pt x="829654" y="127123"/>
                  </a:lnTo>
                  <a:lnTo>
                    <a:pt x="829654" y="112398"/>
                  </a:lnTo>
                  <a:close/>
                </a:path>
                <a:path w="1474469" h="287654">
                  <a:moveTo>
                    <a:pt x="846014" y="112398"/>
                  </a:moveTo>
                  <a:lnTo>
                    <a:pt x="837016" y="112398"/>
                  </a:lnTo>
                  <a:lnTo>
                    <a:pt x="837016" y="127123"/>
                  </a:lnTo>
                  <a:lnTo>
                    <a:pt x="846014" y="127123"/>
                  </a:lnTo>
                  <a:lnTo>
                    <a:pt x="846014" y="112398"/>
                  </a:lnTo>
                  <a:close/>
                </a:path>
                <a:path w="1474469" h="287654">
                  <a:moveTo>
                    <a:pt x="1183864" y="0"/>
                  </a:moveTo>
                  <a:lnTo>
                    <a:pt x="1167176" y="0"/>
                  </a:lnTo>
                  <a:lnTo>
                    <a:pt x="1167176" y="287458"/>
                  </a:lnTo>
                  <a:lnTo>
                    <a:pt x="1183864" y="287458"/>
                  </a:lnTo>
                  <a:lnTo>
                    <a:pt x="1183864" y="0"/>
                  </a:lnTo>
                  <a:close/>
                </a:path>
                <a:path w="1474469" h="287654">
                  <a:moveTo>
                    <a:pt x="1033181" y="23559"/>
                  </a:moveTo>
                  <a:lnTo>
                    <a:pt x="995879" y="35830"/>
                  </a:lnTo>
                  <a:lnTo>
                    <a:pt x="970520" y="70351"/>
                  </a:lnTo>
                  <a:lnTo>
                    <a:pt x="961930" y="107868"/>
                  </a:lnTo>
                  <a:lnTo>
                    <a:pt x="961358" y="122214"/>
                  </a:lnTo>
                  <a:lnTo>
                    <a:pt x="961930" y="136489"/>
                  </a:lnTo>
                  <a:lnTo>
                    <a:pt x="970520" y="173914"/>
                  </a:lnTo>
                  <a:lnTo>
                    <a:pt x="995879" y="208436"/>
                  </a:lnTo>
                  <a:lnTo>
                    <a:pt x="1033181" y="220543"/>
                  </a:lnTo>
                  <a:lnTo>
                    <a:pt x="1043366" y="219786"/>
                  </a:lnTo>
                  <a:lnTo>
                    <a:pt x="1052978" y="217516"/>
                  </a:lnTo>
                  <a:lnTo>
                    <a:pt x="1062017" y="213732"/>
                  </a:lnTo>
                  <a:lnTo>
                    <a:pt x="1070484" y="208436"/>
                  </a:lnTo>
                  <a:lnTo>
                    <a:pt x="1073287" y="205981"/>
                  </a:lnTo>
                  <a:lnTo>
                    <a:pt x="1033181" y="205981"/>
                  </a:lnTo>
                  <a:lnTo>
                    <a:pt x="1025369" y="205317"/>
                  </a:lnTo>
                  <a:lnTo>
                    <a:pt x="993138" y="182463"/>
                  </a:lnTo>
                  <a:lnTo>
                    <a:pt x="979314" y="145038"/>
                  </a:lnTo>
                  <a:lnTo>
                    <a:pt x="977555" y="122214"/>
                  </a:lnTo>
                  <a:lnTo>
                    <a:pt x="977995" y="110363"/>
                  </a:lnTo>
                  <a:lnTo>
                    <a:pt x="988527" y="69809"/>
                  </a:lnTo>
                  <a:lnTo>
                    <a:pt x="1017966" y="40820"/>
                  </a:lnTo>
                  <a:lnTo>
                    <a:pt x="1033181" y="38120"/>
                  </a:lnTo>
                  <a:lnTo>
                    <a:pt x="1073124" y="38120"/>
                  </a:lnTo>
                  <a:lnTo>
                    <a:pt x="1070484" y="35830"/>
                  </a:lnTo>
                  <a:lnTo>
                    <a:pt x="1062017" y="30461"/>
                  </a:lnTo>
                  <a:lnTo>
                    <a:pt x="1052978" y="26627"/>
                  </a:lnTo>
                  <a:lnTo>
                    <a:pt x="1043366" y="24326"/>
                  </a:lnTo>
                  <a:lnTo>
                    <a:pt x="1033181" y="23559"/>
                  </a:lnTo>
                  <a:close/>
                </a:path>
                <a:path w="1474469" h="287654">
                  <a:moveTo>
                    <a:pt x="1073124" y="38120"/>
                  </a:moveTo>
                  <a:lnTo>
                    <a:pt x="1033181" y="38120"/>
                  </a:lnTo>
                  <a:lnTo>
                    <a:pt x="1041127" y="38795"/>
                  </a:lnTo>
                  <a:lnTo>
                    <a:pt x="1048601" y="40820"/>
                  </a:lnTo>
                  <a:lnTo>
                    <a:pt x="1077908" y="69809"/>
                  </a:lnTo>
                  <a:lnTo>
                    <a:pt x="1088368" y="110363"/>
                  </a:lnTo>
                  <a:lnTo>
                    <a:pt x="1088808" y="122214"/>
                  </a:lnTo>
                  <a:lnTo>
                    <a:pt x="1088368" y="133933"/>
                  </a:lnTo>
                  <a:lnTo>
                    <a:pt x="1077897" y="174456"/>
                  </a:lnTo>
                  <a:lnTo>
                    <a:pt x="1048479" y="203323"/>
                  </a:lnTo>
                  <a:lnTo>
                    <a:pt x="1033181" y="205981"/>
                  </a:lnTo>
                  <a:lnTo>
                    <a:pt x="1073287" y="205981"/>
                  </a:lnTo>
                  <a:lnTo>
                    <a:pt x="1095843" y="173914"/>
                  </a:lnTo>
                  <a:lnTo>
                    <a:pt x="1104432" y="136489"/>
                  </a:lnTo>
                  <a:lnTo>
                    <a:pt x="1105005" y="122214"/>
                  </a:lnTo>
                  <a:lnTo>
                    <a:pt x="1104432" y="107868"/>
                  </a:lnTo>
                  <a:lnTo>
                    <a:pt x="1095843" y="70351"/>
                  </a:lnTo>
                  <a:lnTo>
                    <a:pt x="1078204" y="42527"/>
                  </a:lnTo>
                  <a:lnTo>
                    <a:pt x="1073124" y="38120"/>
                  </a:lnTo>
                  <a:close/>
                </a:path>
                <a:path w="1474469" h="287654">
                  <a:moveTo>
                    <a:pt x="1474104" y="0"/>
                  </a:moveTo>
                  <a:lnTo>
                    <a:pt x="1457743" y="0"/>
                  </a:lnTo>
                  <a:lnTo>
                    <a:pt x="1457743" y="287458"/>
                  </a:lnTo>
                  <a:lnTo>
                    <a:pt x="1474104" y="287458"/>
                  </a:lnTo>
                  <a:lnTo>
                    <a:pt x="1474104" y="126959"/>
                  </a:lnTo>
                  <a:lnTo>
                    <a:pt x="1461342" y="126959"/>
                  </a:lnTo>
                  <a:lnTo>
                    <a:pt x="1461342" y="112725"/>
                  </a:lnTo>
                  <a:lnTo>
                    <a:pt x="1474104" y="112725"/>
                  </a:lnTo>
                  <a:lnTo>
                    <a:pt x="1474104" y="0"/>
                  </a:lnTo>
                  <a:close/>
                </a:path>
                <a:path w="1474469" h="287654">
                  <a:moveTo>
                    <a:pt x="1386083" y="27649"/>
                  </a:moveTo>
                  <a:lnTo>
                    <a:pt x="1252416" y="27649"/>
                  </a:lnTo>
                  <a:lnTo>
                    <a:pt x="1252416" y="215798"/>
                  </a:lnTo>
                  <a:lnTo>
                    <a:pt x="1273521" y="215798"/>
                  </a:lnTo>
                  <a:lnTo>
                    <a:pt x="1294974" y="215665"/>
                  </a:lnTo>
                  <a:lnTo>
                    <a:pt x="1347799" y="213671"/>
                  </a:lnTo>
                  <a:lnTo>
                    <a:pt x="1392862" y="208640"/>
                  </a:lnTo>
                  <a:lnTo>
                    <a:pt x="1404155" y="206799"/>
                  </a:lnTo>
                  <a:lnTo>
                    <a:pt x="1269104" y="206799"/>
                  </a:lnTo>
                  <a:lnTo>
                    <a:pt x="1269104" y="123032"/>
                  </a:lnTo>
                  <a:lnTo>
                    <a:pt x="1263868" y="123032"/>
                  </a:lnTo>
                  <a:lnTo>
                    <a:pt x="1263868" y="108635"/>
                  </a:lnTo>
                  <a:lnTo>
                    <a:pt x="1269104" y="108635"/>
                  </a:lnTo>
                  <a:lnTo>
                    <a:pt x="1269104" y="42047"/>
                  </a:lnTo>
                  <a:lnTo>
                    <a:pt x="1386083" y="42047"/>
                  </a:lnTo>
                  <a:lnTo>
                    <a:pt x="1386083" y="27649"/>
                  </a:lnTo>
                  <a:close/>
                </a:path>
                <a:path w="1474469" h="287654">
                  <a:moveTo>
                    <a:pt x="1405879" y="191748"/>
                  </a:moveTo>
                  <a:lnTo>
                    <a:pt x="1362380" y="198220"/>
                  </a:lnTo>
                  <a:lnTo>
                    <a:pt x="1315036" y="200869"/>
                  </a:lnTo>
                  <a:lnTo>
                    <a:pt x="1273521" y="201237"/>
                  </a:lnTo>
                  <a:lnTo>
                    <a:pt x="1269104" y="201237"/>
                  </a:lnTo>
                  <a:lnTo>
                    <a:pt x="1269104" y="206799"/>
                  </a:lnTo>
                  <a:lnTo>
                    <a:pt x="1404155" y="206799"/>
                  </a:lnTo>
                  <a:lnTo>
                    <a:pt x="1408170" y="206145"/>
                  </a:lnTo>
                  <a:lnTo>
                    <a:pt x="1405879" y="191748"/>
                  </a:lnTo>
                  <a:close/>
                </a:path>
                <a:path w="1474469" h="287654">
                  <a:moveTo>
                    <a:pt x="1457743" y="112725"/>
                  </a:moveTo>
                  <a:lnTo>
                    <a:pt x="1390991" y="112725"/>
                  </a:lnTo>
                  <a:lnTo>
                    <a:pt x="1390991" y="126959"/>
                  </a:lnTo>
                  <a:lnTo>
                    <a:pt x="1457743" y="126959"/>
                  </a:lnTo>
                  <a:lnTo>
                    <a:pt x="1457743" y="112725"/>
                  </a:lnTo>
                  <a:close/>
                </a:path>
                <a:path w="1474469" h="287654">
                  <a:moveTo>
                    <a:pt x="1474104" y="112725"/>
                  </a:moveTo>
                  <a:lnTo>
                    <a:pt x="1461342" y="112725"/>
                  </a:lnTo>
                  <a:lnTo>
                    <a:pt x="1461342" y="126959"/>
                  </a:lnTo>
                  <a:lnTo>
                    <a:pt x="1474104" y="126959"/>
                  </a:lnTo>
                  <a:lnTo>
                    <a:pt x="1474104" y="112725"/>
                  </a:lnTo>
                  <a:close/>
                </a:path>
                <a:path w="1474469" h="287654">
                  <a:moveTo>
                    <a:pt x="1269104" y="108635"/>
                  </a:moveTo>
                  <a:lnTo>
                    <a:pt x="1263868" y="108635"/>
                  </a:lnTo>
                  <a:lnTo>
                    <a:pt x="1263868" y="123032"/>
                  </a:lnTo>
                  <a:lnTo>
                    <a:pt x="1269104" y="123032"/>
                  </a:lnTo>
                  <a:lnTo>
                    <a:pt x="1269104" y="108635"/>
                  </a:lnTo>
                  <a:close/>
                </a:path>
                <a:path w="1474469" h="287654">
                  <a:moveTo>
                    <a:pt x="1371849" y="108635"/>
                  </a:moveTo>
                  <a:lnTo>
                    <a:pt x="1269104" y="108635"/>
                  </a:lnTo>
                  <a:lnTo>
                    <a:pt x="1269104" y="123032"/>
                  </a:lnTo>
                  <a:lnTo>
                    <a:pt x="1371849" y="123032"/>
                  </a:lnTo>
                  <a:lnTo>
                    <a:pt x="1371849" y="108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1488" y="5353388"/>
              <a:ext cx="5631016" cy="58208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6688" y="6212049"/>
              <a:ext cx="3669651" cy="30731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6111" y="6364105"/>
              <a:ext cx="463899" cy="4073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6424" y="5353388"/>
              <a:ext cx="5631016" cy="58208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1623" y="6212049"/>
              <a:ext cx="3669651" cy="30731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81047" y="6364105"/>
              <a:ext cx="463899" cy="4073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3037" y="5696224"/>
              <a:ext cx="4219766" cy="56123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517973" y="5696224"/>
              <a:ext cx="4220210" cy="5612765"/>
            </a:xfrm>
            <a:custGeom>
              <a:avLst/>
              <a:gdLst/>
              <a:ahLst/>
              <a:cxnLst/>
              <a:rect l="l" t="t" r="r" b="b"/>
              <a:pathLst>
                <a:path w="4220209" h="5612765">
                  <a:moveTo>
                    <a:pt x="3623599" y="0"/>
                  </a:moveTo>
                  <a:lnTo>
                    <a:pt x="596167" y="0"/>
                  </a:lnTo>
                  <a:lnTo>
                    <a:pt x="530149" y="438"/>
                  </a:lnTo>
                  <a:lnTo>
                    <a:pt x="471343" y="1628"/>
                  </a:lnTo>
                  <a:lnTo>
                    <a:pt x="419013" y="3945"/>
                  </a:lnTo>
                  <a:lnTo>
                    <a:pt x="372421" y="7764"/>
                  </a:lnTo>
                  <a:lnTo>
                    <a:pt x="330830" y="13463"/>
                  </a:lnTo>
                  <a:lnTo>
                    <a:pt x="293502" y="21416"/>
                  </a:lnTo>
                  <a:lnTo>
                    <a:pt x="228688" y="45587"/>
                  </a:lnTo>
                  <a:lnTo>
                    <a:pt x="183244" y="72477"/>
                  </a:lnTo>
                  <a:lnTo>
                    <a:pt x="141778" y="104667"/>
                  </a:lnTo>
                  <a:lnTo>
                    <a:pt x="104729" y="141715"/>
                  </a:lnTo>
                  <a:lnTo>
                    <a:pt x="72540" y="183181"/>
                  </a:lnTo>
                  <a:lnTo>
                    <a:pt x="45650" y="228625"/>
                  </a:lnTo>
                  <a:lnTo>
                    <a:pt x="21478" y="293440"/>
                  </a:lnTo>
                  <a:lnTo>
                    <a:pt x="13526" y="330768"/>
                  </a:lnTo>
                  <a:lnTo>
                    <a:pt x="7827" y="372359"/>
                  </a:lnTo>
                  <a:lnTo>
                    <a:pt x="4007" y="418950"/>
                  </a:lnTo>
                  <a:lnTo>
                    <a:pt x="1690" y="471280"/>
                  </a:lnTo>
                  <a:lnTo>
                    <a:pt x="500" y="530086"/>
                  </a:lnTo>
                  <a:lnTo>
                    <a:pt x="62" y="596105"/>
                  </a:lnTo>
                  <a:lnTo>
                    <a:pt x="0" y="670074"/>
                  </a:lnTo>
                  <a:lnTo>
                    <a:pt x="0" y="5612331"/>
                  </a:lnTo>
                  <a:lnTo>
                    <a:pt x="4219766" y="5612331"/>
                  </a:lnTo>
                  <a:lnTo>
                    <a:pt x="4219704" y="596105"/>
                  </a:lnTo>
                  <a:lnTo>
                    <a:pt x="4219265" y="530086"/>
                  </a:lnTo>
                  <a:lnTo>
                    <a:pt x="4218076" y="471280"/>
                  </a:lnTo>
                  <a:lnTo>
                    <a:pt x="4215759" y="418950"/>
                  </a:lnTo>
                  <a:lnTo>
                    <a:pt x="4211939" y="372359"/>
                  </a:lnTo>
                  <a:lnTo>
                    <a:pt x="4206240" y="330768"/>
                  </a:lnTo>
                  <a:lnTo>
                    <a:pt x="4198287" y="293440"/>
                  </a:lnTo>
                  <a:lnTo>
                    <a:pt x="4174116" y="228625"/>
                  </a:lnTo>
                  <a:lnTo>
                    <a:pt x="4147226" y="183181"/>
                  </a:lnTo>
                  <a:lnTo>
                    <a:pt x="4115037" y="141715"/>
                  </a:lnTo>
                  <a:lnTo>
                    <a:pt x="4077988" y="104667"/>
                  </a:lnTo>
                  <a:lnTo>
                    <a:pt x="4036522" y="72477"/>
                  </a:lnTo>
                  <a:lnTo>
                    <a:pt x="3991078" y="45587"/>
                  </a:lnTo>
                  <a:lnTo>
                    <a:pt x="3926263" y="21416"/>
                  </a:lnTo>
                  <a:lnTo>
                    <a:pt x="3888936" y="13463"/>
                  </a:lnTo>
                  <a:lnTo>
                    <a:pt x="3847345" y="7764"/>
                  </a:lnTo>
                  <a:lnTo>
                    <a:pt x="3800753" y="3945"/>
                  </a:lnTo>
                  <a:lnTo>
                    <a:pt x="3748423" y="1628"/>
                  </a:lnTo>
                  <a:lnTo>
                    <a:pt x="3689617" y="438"/>
                  </a:lnTo>
                  <a:lnTo>
                    <a:pt x="3623599" y="0"/>
                  </a:lnTo>
                  <a:close/>
                </a:path>
              </a:pathLst>
            </a:custGeom>
            <a:solidFill>
              <a:srgbClr val="000000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67412" y="8251057"/>
              <a:ext cx="2827655" cy="5715"/>
            </a:xfrm>
            <a:custGeom>
              <a:avLst/>
              <a:gdLst/>
              <a:ahLst/>
              <a:cxnLst/>
              <a:rect l="l" t="t" r="r" b="b"/>
              <a:pathLst>
                <a:path w="2827654" h="5715">
                  <a:moveTo>
                    <a:pt x="2827139" y="0"/>
                  </a:moveTo>
                  <a:lnTo>
                    <a:pt x="0" y="0"/>
                  </a:lnTo>
                  <a:lnTo>
                    <a:pt x="0" y="5235"/>
                  </a:lnTo>
                  <a:lnTo>
                    <a:pt x="2827139" y="5235"/>
                  </a:lnTo>
                  <a:lnTo>
                    <a:pt x="2827139" y="0"/>
                  </a:lnTo>
                  <a:close/>
                </a:path>
              </a:pathLst>
            </a:custGeom>
            <a:solidFill>
              <a:srgbClr val="000000">
                <a:alpha val="2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6816" y="8864504"/>
              <a:ext cx="1079150" cy="15488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67412" y="8711776"/>
              <a:ext cx="2827655" cy="5715"/>
            </a:xfrm>
            <a:custGeom>
              <a:avLst/>
              <a:gdLst/>
              <a:ahLst/>
              <a:cxnLst/>
              <a:rect l="l" t="t" r="r" b="b"/>
              <a:pathLst>
                <a:path w="2827654" h="5715">
                  <a:moveTo>
                    <a:pt x="2827139" y="0"/>
                  </a:moveTo>
                  <a:lnTo>
                    <a:pt x="0" y="0"/>
                  </a:lnTo>
                  <a:lnTo>
                    <a:pt x="0" y="5235"/>
                  </a:lnTo>
                  <a:lnTo>
                    <a:pt x="2827139" y="5235"/>
                  </a:lnTo>
                  <a:lnTo>
                    <a:pt x="2827139" y="0"/>
                  </a:lnTo>
                  <a:close/>
                </a:path>
              </a:pathLst>
            </a:custGeom>
            <a:solidFill>
              <a:srgbClr val="000000">
                <a:alpha val="2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88397" y="9325223"/>
              <a:ext cx="574040" cy="154940"/>
            </a:xfrm>
            <a:custGeom>
              <a:avLst/>
              <a:gdLst/>
              <a:ahLst/>
              <a:cxnLst/>
              <a:rect l="l" t="t" r="r" b="b"/>
              <a:pathLst>
                <a:path w="574039" h="154940">
                  <a:moveTo>
                    <a:pt x="41198" y="102735"/>
                  </a:moveTo>
                  <a:lnTo>
                    <a:pt x="27291" y="102735"/>
                  </a:lnTo>
                  <a:lnTo>
                    <a:pt x="27291" y="151234"/>
                  </a:lnTo>
                  <a:lnTo>
                    <a:pt x="129679" y="151234"/>
                  </a:lnTo>
                  <a:lnTo>
                    <a:pt x="129679" y="145324"/>
                  </a:lnTo>
                  <a:lnTo>
                    <a:pt x="41198" y="145324"/>
                  </a:lnTo>
                  <a:lnTo>
                    <a:pt x="41198" y="102735"/>
                  </a:lnTo>
                  <a:close/>
                </a:path>
                <a:path w="574039" h="154940">
                  <a:moveTo>
                    <a:pt x="129679" y="139761"/>
                  </a:moveTo>
                  <a:lnTo>
                    <a:pt x="41198" y="139761"/>
                  </a:lnTo>
                  <a:lnTo>
                    <a:pt x="41198" y="145324"/>
                  </a:lnTo>
                  <a:lnTo>
                    <a:pt x="129679" y="145324"/>
                  </a:lnTo>
                  <a:lnTo>
                    <a:pt x="129679" y="139761"/>
                  </a:lnTo>
                  <a:close/>
                </a:path>
                <a:path w="574039" h="154940">
                  <a:moveTo>
                    <a:pt x="125681" y="173"/>
                  </a:moveTo>
                  <a:lnTo>
                    <a:pt x="111948" y="173"/>
                  </a:lnTo>
                  <a:lnTo>
                    <a:pt x="111948" y="114382"/>
                  </a:lnTo>
                  <a:lnTo>
                    <a:pt x="125681" y="114382"/>
                  </a:lnTo>
                  <a:lnTo>
                    <a:pt x="125681" y="59277"/>
                  </a:lnTo>
                  <a:lnTo>
                    <a:pt x="114729" y="59277"/>
                  </a:lnTo>
                  <a:lnTo>
                    <a:pt x="114729" y="47804"/>
                  </a:lnTo>
                  <a:lnTo>
                    <a:pt x="125681" y="47804"/>
                  </a:lnTo>
                  <a:lnTo>
                    <a:pt x="125681" y="173"/>
                  </a:lnTo>
                  <a:close/>
                </a:path>
                <a:path w="574039" h="154940">
                  <a:moveTo>
                    <a:pt x="72662" y="11994"/>
                  </a:moveTo>
                  <a:lnTo>
                    <a:pt x="63796" y="11994"/>
                  </a:lnTo>
                  <a:lnTo>
                    <a:pt x="63796" y="17557"/>
                  </a:lnTo>
                  <a:lnTo>
                    <a:pt x="63302" y="24923"/>
                  </a:lnTo>
                  <a:lnTo>
                    <a:pt x="40405" y="63726"/>
                  </a:lnTo>
                  <a:lnTo>
                    <a:pt x="0" y="85352"/>
                  </a:lnTo>
                  <a:lnTo>
                    <a:pt x="5910" y="96303"/>
                  </a:lnTo>
                  <a:lnTo>
                    <a:pt x="44414" y="76747"/>
                  </a:lnTo>
                  <a:lnTo>
                    <a:pt x="69533" y="47977"/>
                  </a:lnTo>
                  <a:lnTo>
                    <a:pt x="77496" y="23467"/>
                  </a:lnTo>
                  <a:lnTo>
                    <a:pt x="72662" y="23467"/>
                  </a:lnTo>
                  <a:lnTo>
                    <a:pt x="72662" y="11994"/>
                  </a:lnTo>
                  <a:close/>
                </a:path>
                <a:path w="574039" h="154940">
                  <a:moveTo>
                    <a:pt x="111948" y="47804"/>
                  </a:moveTo>
                  <a:lnTo>
                    <a:pt x="77703" y="47804"/>
                  </a:lnTo>
                  <a:lnTo>
                    <a:pt x="77703" y="59277"/>
                  </a:lnTo>
                  <a:lnTo>
                    <a:pt x="111948" y="59277"/>
                  </a:lnTo>
                  <a:lnTo>
                    <a:pt x="111948" y="47804"/>
                  </a:lnTo>
                  <a:close/>
                </a:path>
                <a:path w="574039" h="154940">
                  <a:moveTo>
                    <a:pt x="125681" y="47804"/>
                  </a:moveTo>
                  <a:lnTo>
                    <a:pt x="114729" y="47804"/>
                  </a:lnTo>
                  <a:lnTo>
                    <a:pt x="114729" y="59277"/>
                  </a:lnTo>
                  <a:lnTo>
                    <a:pt x="125681" y="59277"/>
                  </a:lnTo>
                  <a:lnTo>
                    <a:pt x="125681" y="47804"/>
                  </a:lnTo>
                  <a:close/>
                </a:path>
                <a:path w="574039" h="154940">
                  <a:moveTo>
                    <a:pt x="63796" y="11994"/>
                  </a:moveTo>
                  <a:lnTo>
                    <a:pt x="7822" y="11994"/>
                  </a:lnTo>
                  <a:lnTo>
                    <a:pt x="7822" y="23467"/>
                  </a:lnTo>
                  <a:lnTo>
                    <a:pt x="63400" y="23467"/>
                  </a:lnTo>
                  <a:lnTo>
                    <a:pt x="63796" y="17557"/>
                  </a:lnTo>
                  <a:lnTo>
                    <a:pt x="63796" y="11994"/>
                  </a:lnTo>
                  <a:close/>
                </a:path>
                <a:path w="574039" h="154940">
                  <a:moveTo>
                    <a:pt x="78398" y="11994"/>
                  </a:moveTo>
                  <a:lnTo>
                    <a:pt x="72662" y="11994"/>
                  </a:lnTo>
                  <a:lnTo>
                    <a:pt x="72662" y="23467"/>
                  </a:lnTo>
                  <a:lnTo>
                    <a:pt x="77496" y="23467"/>
                  </a:lnTo>
                  <a:lnTo>
                    <a:pt x="77844" y="21544"/>
                  </a:lnTo>
                  <a:lnTo>
                    <a:pt x="78398" y="11994"/>
                  </a:lnTo>
                  <a:close/>
                </a:path>
                <a:path w="574039" h="154940">
                  <a:moveTo>
                    <a:pt x="275425" y="0"/>
                  </a:moveTo>
                  <a:lnTo>
                    <a:pt x="261692" y="0"/>
                  </a:lnTo>
                  <a:lnTo>
                    <a:pt x="261692" y="154885"/>
                  </a:lnTo>
                  <a:lnTo>
                    <a:pt x="275425" y="154885"/>
                  </a:lnTo>
                  <a:lnTo>
                    <a:pt x="275425" y="62406"/>
                  </a:lnTo>
                  <a:lnTo>
                    <a:pt x="266212" y="62406"/>
                  </a:lnTo>
                  <a:lnTo>
                    <a:pt x="266212" y="51106"/>
                  </a:lnTo>
                  <a:lnTo>
                    <a:pt x="275425" y="51106"/>
                  </a:lnTo>
                  <a:lnTo>
                    <a:pt x="275425" y="0"/>
                  </a:lnTo>
                  <a:close/>
                </a:path>
                <a:path w="574039" h="154940">
                  <a:moveTo>
                    <a:pt x="169387" y="17383"/>
                  </a:moveTo>
                  <a:lnTo>
                    <a:pt x="155654" y="17383"/>
                  </a:lnTo>
                  <a:lnTo>
                    <a:pt x="155654" y="117337"/>
                  </a:lnTo>
                  <a:lnTo>
                    <a:pt x="167474" y="117337"/>
                  </a:lnTo>
                  <a:lnTo>
                    <a:pt x="177350" y="117244"/>
                  </a:lnTo>
                  <a:lnTo>
                    <a:pt x="221537" y="113882"/>
                  </a:lnTo>
                  <a:lnTo>
                    <a:pt x="226085" y="113165"/>
                  </a:lnTo>
                  <a:lnTo>
                    <a:pt x="169387" y="113165"/>
                  </a:lnTo>
                  <a:lnTo>
                    <a:pt x="169387" y="105864"/>
                  </a:lnTo>
                  <a:lnTo>
                    <a:pt x="167474" y="105864"/>
                  </a:lnTo>
                  <a:lnTo>
                    <a:pt x="169387" y="105832"/>
                  </a:lnTo>
                  <a:lnTo>
                    <a:pt x="169387" y="17383"/>
                  </a:lnTo>
                  <a:close/>
                </a:path>
                <a:path w="574039" h="154940">
                  <a:moveTo>
                    <a:pt x="237181" y="99606"/>
                  </a:moveTo>
                  <a:lnTo>
                    <a:pt x="195619" y="104919"/>
                  </a:lnTo>
                  <a:lnTo>
                    <a:pt x="169387" y="105832"/>
                  </a:lnTo>
                  <a:lnTo>
                    <a:pt x="169387" y="113165"/>
                  </a:lnTo>
                  <a:lnTo>
                    <a:pt x="226085" y="113165"/>
                  </a:lnTo>
                  <a:lnTo>
                    <a:pt x="230185" y="112518"/>
                  </a:lnTo>
                  <a:lnTo>
                    <a:pt x="238920" y="110905"/>
                  </a:lnTo>
                  <a:lnTo>
                    <a:pt x="237181" y="99606"/>
                  </a:lnTo>
                  <a:close/>
                </a:path>
                <a:path w="574039" h="154940">
                  <a:moveTo>
                    <a:pt x="169387" y="105832"/>
                  </a:moveTo>
                  <a:lnTo>
                    <a:pt x="167474" y="105864"/>
                  </a:lnTo>
                  <a:lnTo>
                    <a:pt x="169387" y="105864"/>
                  </a:lnTo>
                  <a:close/>
                </a:path>
                <a:path w="574039" h="154940">
                  <a:moveTo>
                    <a:pt x="261692" y="51106"/>
                  </a:moveTo>
                  <a:lnTo>
                    <a:pt x="213540" y="51106"/>
                  </a:lnTo>
                  <a:lnTo>
                    <a:pt x="213540" y="62406"/>
                  </a:lnTo>
                  <a:lnTo>
                    <a:pt x="261692" y="62406"/>
                  </a:lnTo>
                  <a:lnTo>
                    <a:pt x="261692" y="51106"/>
                  </a:lnTo>
                  <a:close/>
                </a:path>
                <a:path w="574039" h="154940">
                  <a:moveTo>
                    <a:pt x="275425" y="51106"/>
                  </a:moveTo>
                  <a:lnTo>
                    <a:pt x="266212" y="51106"/>
                  </a:lnTo>
                  <a:lnTo>
                    <a:pt x="266212" y="62406"/>
                  </a:lnTo>
                  <a:lnTo>
                    <a:pt x="275425" y="62406"/>
                  </a:lnTo>
                  <a:lnTo>
                    <a:pt x="275425" y="51106"/>
                  </a:lnTo>
                  <a:close/>
                </a:path>
                <a:path w="574039" h="154940">
                  <a:moveTo>
                    <a:pt x="356505" y="96016"/>
                  </a:moveTo>
                  <a:lnTo>
                    <a:pt x="351833" y="96260"/>
                  </a:lnTo>
                  <a:lnTo>
                    <a:pt x="342772" y="96616"/>
                  </a:lnTo>
                  <a:lnTo>
                    <a:pt x="342772" y="149496"/>
                  </a:lnTo>
                  <a:lnTo>
                    <a:pt x="356505" y="149496"/>
                  </a:lnTo>
                  <a:lnTo>
                    <a:pt x="356505" y="96016"/>
                  </a:lnTo>
                  <a:close/>
                </a:path>
                <a:path w="574039" h="154940">
                  <a:moveTo>
                    <a:pt x="402744" y="81527"/>
                  </a:moveTo>
                  <a:lnTo>
                    <a:pt x="354484" y="85004"/>
                  </a:lnTo>
                  <a:lnTo>
                    <a:pt x="304529" y="85699"/>
                  </a:lnTo>
                  <a:lnTo>
                    <a:pt x="295663" y="85699"/>
                  </a:lnTo>
                  <a:lnTo>
                    <a:pt x="297401" y="97172"/>
                  </a:lnTo>
                  <a:lnTo>
                    <a:pt x="299661" y="97172"/>
                  </a:lnTo>
                  <a:lnTo>
                    <a:pt x="327007" y="96977"/>
                  </a:lnTo>
                  <a:lnTo>
                    <a:pt x="342772" y="96616"/>
                  </a:lnTo>
                  <a:lnTo>
                    <a:pt x="342772" y="90219"/>
                  </a:lnTo>
                  <a:lnTo>
                    <a:pt x="403344" y="90219"/>
                  </a:lnTo>
                  <a:lnTo>
                    <a:pt x="402744" y="81527"/>
                  </a:lnTo>
                  <a:close/>
                </a:path>
                <a:path w="574039" h="154940">
                  <a:moveTo>
                    <a:pt x="356505" y="90219"/>
                  </a:moveTo>
                  <a:lnTo>
                    <a:pt x="342772" y="90219"/>
                  </a:lnTo>
                  <a:lnTo>
                    <a:pt x="342772" y="96616"/>
                  </a:lnTo>
                  <a:lnTo>
                    <a:pt x="351833" y="96260"/>
                  </a:lnTo>
                  <a:lnTo>
                    <a:pt x="356505" y="96016"/>
                  </a:lnTo>
                  <a:lnTo>
                    <a:pt x="356505" y="90219"/>
                  </a:lnTo>
                  <a:close/>
                </a:path>
                <a:path w="574039" h="154940">
                  <a:moveTo>
                    <a:pt x="403344" y="90219"/>
                  </a:moveTo>
                  <a:lnTo>
                    <a:pt x="356505" y="90219"/>
                  </a:lnTo>
                  <a:lnTo>
                    <a:pt x="356505" y="96016"/>
                  </a:lnTo>
                  <a:lnTo>
                    <a:pt x="395036" y="92750"/>
                  </a:lnTo>
                  <a:lnTo>
                    <a:pt x="403440" y="91610"/>
                  </a:lnTo>
                  <a:lnTo>
                    <a:pt x="403344" y="90219"/>
                  </a:lnTo>
                  <a:close/>
                </a:path>
                <a:path w="574039" h="154940">
                  <a:moveTo>
                    <a:pt x="425864" y="173"/>
                  </a:moveTo>
                  <a:lnTo>
                    <a:pt x="412131" y="173"/>
                  </a:lnTo>
                  <a:lnTo>
                    <a:pt x="412131" y="154711"/>
                  </a:lnTo>
                  <a:lnTo>
                    <a:pt x="425864" y="154711"/>
                  </a:lnTo>
                  <a:lnTo>
                    <a:pt x="425864" y="173"/>
                  </a:lnTo>
                  <a:close/>
                </a:path>
                <a:path w="574039" h="154940">
                  <a:moveTo>
                    <a:pt x="394922" y="11299"/>
                  </a:moveTo>
                  <a:lnTo>
                    <a:pt x="354071" y="11299"/>
                  </a:lnTo>
                  <a:lnTo>
                    <a:pt x="354071" y="66751"/>
                  </a:lnTo>
                  <a:lnTo>
                    <a:pt x="395965" y="66751"/>
                  </a:lnTo>
                  <a:lnTo>
                    <a:pt x="395965" y="60667"/>
                  </a:lnTo>
                  <a:lnTo>
                    <a:pt x="367456" y="60667"/>
                  </a:lnTo>
                  <a:lnTo>
                    <a:pt x="367456" y="22772"/>
                  </a:lnTo>
                  <a:lnTo>
                    <a:pt x="394922" y="22772"/>
                  </a:lnTo>
                  <a:lnTo>
                    <a:pt x="394922" y="11299"/>
                  </a:lnTo>
                  <a:close/>
                </a:path>
                <a:path w="574039" h="154940">
                  <a:moveTo>
                    <a:pt x="395965" y="55626"/>
                  </a:moveTo>
                  <a:lnTo>
                    <a:pt x="367456" y="55626"/>
                  </a:lnTo>
                  <a:lnTo>
                    <a:pt x="367456" y="60667"/>
                  </a:lnTo>
                  <a:lnTo>
                    <a:pt x="395965" y="60667"/>
                  </a:lnTo>
                  <a:lnTo>
                    <a:pt x="395965" y="55626"/>
                  </a:lnTo>
                  <a:close/>
                </a:path>
                <a:path w="574039" h="154940">
                  <a:moveTo>
                    <a:pt x="345727" y="11299"/>
                  </a:moveTo>
                  <a:lnTo>
                    <a:pt x="305919" y="11299"/>
                  </a:lnTo>
                  <a:lnTo>
                    <a:pt x="305919" y="66751"/>
                  </a:lnTo>
                  <a:lnTo>
                    <a:pt x="319594" y="66751"/>
                  </a:lnTo>
                  <a:lnTo>
                    <a:pt x="325794" y="66549"/>
                  </a:lnTo>
                  <a:lnTo>
                    <a:pt x="336456" y="65737"/>
                  </a:lnTo>
                  <a:lnTo>
                    <a:pt x="342250" y="64839"/>
                  </a:lnTo>
                  <a:lnTo>
                    <a:pt x="348508" y="63449"/>
                  </a:lnTo>
                  <a:lnTo>
                    <a:pt x="348293" y="61189"/>
                  </a:lnTo>
                  <a:lnTo>
                    <a:pt x="319304" y="61189"/>
                  </a:lnTo>
                  <a:lnTo>
                    <a:pt x="319304" y="55800"/>
                  </a:lnTo>
                  <a:lnTo>
                    <a:pt x="312525" y="55800"/>
                  </a:lnTo>
                  <a:lnTo>
                    <a:pt x="319304" y="55691"/>
                  </a:lnTo>
                  <a:lnTo>
                    <a:pt x="319304" y="22772"/>
                  </a:lnTo>
                  <a:lnTo>
                    <a:pt x="345727" y="22772"/>
                  </a:lnTo>
                  <a:lnTo>
                    <a:pt x="345727" y="11299"/>
                  </a:lnTo>
                  <a:close/>
                </a:path>
                <a:path w="574039" h="154940">
                  <a:moveTo>
                    <a:pt x="347465" y="52497"/>
                  </a:moveTo>
                  <a:lnTo>
                    <a:pt x="341555" y="53772"/>
                  </a:lnTo>
                  <a:lnTo>
                    <a:pt x="336050" y="54612"/>
                  </a:lnTo>
                  <a:lnTo>
                    <a:pt x="325852" y="55423"/>
                  </a:lnTo>
                  <a:lnTo>
                    <a:pt x="319304" y="55691"/>
                  </a:lnTo>
                  <a:lnTo>
                    <a:pt x="319304" y="61189"/>
                  </a:lnTo>
                  <a:lnTo>
                    <a:pt x="348293" y="61189"/>
                  </a:lnTo>
                  <a:lnTo>
                    <a:pt x="347465" y="52497"/>
                  </a:lnTo>
                  <a:close/>
                </a:path>
                <a:path w="574039" h="154940">
                  <a:moveTo>
                    <a:pt x="319304" y="55691"/>
                  </a:moveTo>
                  <a:lnTo>
                    <a:pt x="312525" y="55800"/>
                  </a:lnTo>
                  <a:lnTo>
                    <a:pt x="319304" y="55800"/>
                  </a:lnTo>
                  <a:close/>
                </a:path>
                <a:path w="574039" h="154940">
                  <a:moveTo>
                    <a:pt x="574044" y="0"/>
                  </a:moveTo>
                  <a:lnTo>
                    <a:pt x="560311" y="0"/>
                  </a:lnTo>
                  <a:lnTo>
                    <a:pt x="560311" y="154537"/>
                  </a:lnTo>
                  <a:lnTo>
                    <a:pt x="574044" y="154537"/>
                  </a:lnTo>
                  <a:lnTo>
                    <a:pt x="574044" y="0"/>
                  </a:lnTo>
                  <a:close/>
                </a:path>
                <a:path w="574039" h="154940">
                  <a:moveTo>
                    <a:pt x="520329" y="16861"/>
                  </a:moveTo>
                  <a:lnTo>
                    <a:pt x="514766" y="16861"/>
                  </a:lnTo>
                  <a:lnTo>
                    <a:pt x="514766" y="18947"/>
                  </a:lnTo>
                  <a:lnTo>
                    <a:pt x="514310" y="29106"/>
                  </a:lnTo>
                  <a:lnTo>
                    <a:pt x="503348" y="66018"/>
                  </a:lnTo>
                  <a:lnTo>
                    <a:pt x="477523" y="96374"/>
                  </a:lnTo>
                  <a:lnTo>
                    <a:pt x="448188" y="114382"/>
                  </a:lnTo>
                  <a:lnTo>
                    <a:pt x="455663" y="125507"/>
                  </a:lnTo>
                  <a:lnTo>
                    <a:pt x="488387" y="104663"/>
                  </a:lnTo>
                  <a:lnTo>
                    <a:pt x="516445" y="69592"/>
                  </a:lnTo>
                  <a:lnTo>
                    <a:pt x="527853" y="28150"/>
                  </a:lnTo>
                  <a:lnTo>
                    <a:pt x="527860" y="27987"/>
                  </a:lnTo>
                  <a:lnTo>
                    <a:pt x="520329" y="27987"/>
                  </a:lnTo>
                  <a:lnTo>
                    <a:pt x="520329" y="16861"/>
                  </a:lnTo>
                  <a:close/>
                </a:path>
                <a:path w="574039" h="154940">
                  <a:moveTo>
                    <a:pt x="514766" y="16861"/>
                  </a:moveTo>
                  <a:lnTo>
                    <a:pt x="455316" y="16861"/>
                  </a:lnTo>
                  <a:lnTo>
                    <a:pt x="455316" y="27987"/>
                  </a:lnTo>
                  <a:lnTo>
                    <a:pt x="514360" y="27987"/>
                  </a:lnTo>
                  <a:lnTo>
                    <a:pt x="514766" y="18947"/>
                  </a:lnTo>
                  <a:lnTo>
                    <a:pt x="514766" y="16861"/>
                  </a:lnTo>
                  <a:close/>
                </a:path>
                <a:path w="574039" h="154940">
                  <a:moveTo>
                    <a:pt x="528325" y="16861"/>
                  </a:moveTo>
                  <a:lnTo>
                    <a:pt x="520329" y="16861"/>
                  </a:lnTo>
                  <a:lnTo>
                    <a:pt x="520329" y="27987"/>
                  </a:lnTo>
                  <a:lnTo>
                    <a:pt x="527860" y="27987"/>
                  </a:lnTo>
                  <a:lnTo>
                    <a:pt x="528325" y="168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67412" y="9172495"/>
              <a:ext cx="2827655" cy="5715"/>
            </a:xfrm>
            <a:custGeom>
              <a:avLst/>
              <a:gdLst/>
              <a:ahLst/>
              <a:cxnLst/>
              <a:rect l="l" t="t" r="r" b="b"/>
              <a:pathLst>
                <a:path w="2827654" h="5715">
                  <a:moveTo>
                    <a:pt x="2827139" y="0"/>
                  </a:moveTo>
                  <a:lnTo>
                    <a:pt x="0" y="0"/>
                  </a:lnTo>
                  <a:lnTo>
                    <a:pt x="0" y="5235"/>
                  </a:lnTo>
                  <a:lnTo>
                    <a:pt x="2827139" y="5235"/>
                  </a:lnTo>
                  <a:lnTo>
                    <a:pt x="2827139" y="0"/>
                  </a:lnTo>
                  <a:close/>
                </a:path>
              </a:pathLst>
            </a:custGeom>
            <a:solidFill>
              <a:srgbClr val="000000">
                <a:alpha val="2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82348" y="7371503"/>
              <a:ext cx="2827139" cy="19266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43067" y="8318160"/>
              <a:ext cx="1905701" cy="3369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398988" y="8989285"/>
              <a:ext cx="578485" cy="155575"/>
            </a:xfrm>
            <a:custGeom>
              <a:avLst/>
              <a:gdLst/>
              <a:ahLst/>
              <a:cxnLst/>
              <a:rect l="l" t="t" r="r" b="b"/>
              <a:pathLst>
                <a:path w="578484" h="155575">
                  <a:moveTo>
                    <a:pt x="134025" y="869"/>
                  </a:moveTo>
                  <a:lnTo>
                    <a:pt x="120987" y="869"/>
                  </a:lnTo>
                  <a:lnTo>
                    <a:pt x="120987" y="155406"/>
                  </a:lnTo>
                  <a:lnTo>
                    <a:pt x="134025" y="155406"/>
                  </a:lnTo>
                  <a:lnTo>
                    <a:pt x="134025" y="869"/>
                  </a:lnTo>
                  <a:close/>
                </a:path>
                <a:path w="578484" h="155575">
                  <a:moveTo>
                    <a:pt x="102735" y="4693"/>
                  </a:moveTo>
                  <a:lnTo>
                    <a:pt x="89871" y="4693"/>
                  </a:lnTo>
                  <a:lnTo>
                    <a:pt x="89871" y="147410"/>
                  </a:lnTo>
                  <a:lnTo>
                    <a:pt x="102735" y="147410"/>
                  </a:lnTo>
                  <a:lnTo>
                    <a:pt x="102735" y="67794"/>
                  </a:lnTo>
                  <a:lnTo>
                    <a:pt x="94043" y="67794"/>
                  </a:lnTo>
                  <a:lnTo>
                    <a:pt x="94043" y="56669"/>
                  </a:lnTo>
                  <a:lnTo>
                    <a:pt x="102735" y="56669"/>
                  </a:lnTo>
                  <a:lnTo>
                    <a:pt x="102735" y="4693"/>
                  </a:lnTo>
                  <a:close/>
                </a:path>
                <a:path w="578484" h="155575">
                  <a:moveTo>
                    <a:pt x="37026" y="24858"/>
                  </a:moveTo>
                  <a:lnTo>
                    <a:pt x="34071" y="24858"/>
                  </a:lnTo>
                  <a:lnTo>
                    <a:pt x="34071" y="45022"/>
                  </a:lnTo>
                  <a:lnTo>
                    <a:pt x="33833" y="51682"/>
                  </a:lnTo>
                  <a:lnTo>
                    <a:pt x="21973" y="91485"/>
                  </a:lnTo>
                  <a:lnTo>
                    <a:pt x="0" y="114208"/>
                  </a:lnTo>
                  <a:lnTo>
                    <a:pt x="8691" y="124464"/>
                  </a:lnTo>
                  <a:lnTo>
                    <a:pt x="35070" y="92022"/>
                  </a:lnTo>
                  <a:lnTo>
                    <a:pt x="40980" y="74983"/>
                  </a:lnTo>
                  <a:lnTo>
                    <a:pt x="39373" y="68376"/>
                  </a:lnTo>
                  <a:lnTo>
                    <a:pt x="38069" y="60732"/>
                  </a:lnTo>
                  <a:lnTo>
                    <a:pt x="37322" y="53296"/>
                  </a:lnTo>
                  <a:lnTo>
                    <a:pt x="37245" y="51682"/>
                  </a:lnTo>
                  <a:lnTo>
                    <a:pt x="37026" y="45022"/>
                  </a:lnTo>
                  <a:lnTo>
                    <a:pt x="37026" y="24858"/>
                  </a:lnTo>
                  <a:close/>
                </a:path>
                <a:path w="578484" h="155575">
                  <a:moveTo>
                    <a:pt x="47282" y="24858"/>
                  </a:moveTo>
                  <a:lnTo>
                    <a:pt x="44848" y="24858"/>
                  </a:lnTo>
                  <a:lnTo>
                    <a:pt x="44848" y="45022"/>
                  </a:lnTo>
                  <a:lnTo>
                    <a:pt x="44571" y="53296"/>
                  </a:lnTo>
                  <a:lnTo>
                    <a:pt x="43740" y="61428"/>
                  </a:lnTo>
                  <a:lnTo>
                    <a:pt x="42355" y="69419"/>
                  </a:lnTo>
                  <a:lnTo>
                    <a:pt x="40980" y="74983"/>
                  </a:lnTo>
                  <a:lnTo>
                    <a:pt x="41198" y="75878"/>
                  </a:lnTo>
                  <a:lnTo>
                    <a:pt x="61993" y="112817"/>
                  </a:lnTo>
                  <a:lnTo>
                    <a:pt x="72314" y="120813"/>
                  </a:lnTo>
                  <a:lnTo>
                    <a:pt x="80658" y="110731"/>
                  </a:lnTo>
                  <a:lnTo>
                    <a:pt x="73705" y="106675"/>
                  </a:lnTo>
                  <a:lnTo>
                    <a:pt x="67707" y="101228"/>
                  </a:lnTo>
                  <a:lnTo>
                    <a:pt x="49482" y="64807"/>
                  </a:lnTo>
                  <a:lnTo>
                    <a:pt x="47282" y="45022"/>
                  </a:lnTo>
                  <a:lnTo>
                    <a:pt x="47282" y="24858"/>
                  </a:lnTo>
                  <a:close/>
                </a:path>
                <a:path w="578484" h="155575">
                  <a:moveTo>
                    <a:pt x="44848" y="24858"/>
                  </a:moveTo>
                  <a:lnTo>
                    <a:pt x="37026" y="24858"/>
                  </a:lnTo>
                  <a:lnTo>
                    <a:pt x="37026" y="45022"/>
                  </a:lnTo>
                  <a:lnTo>
                    <a:pt x="40980" y="74983"/>
                  </a:lnTo>
                  <a:lnTo>
                    <a:pt x="42355" y="69419"/>
                  </a:lnTo>
                  <a:lnTo>
                    <a:pt x="43740" y="61428"/>
                  </a:lnTo>
                  <a:lnTo>
                    <a:pt x="44571" y="53296"/>
                  </a:lnTo>
                  <a:lnTo>
                    <a:pt x="44848" y="45022"/>
                  </a:lnTo>
                  <a:lnTo>
                    <a:pt x="44848" y="24858"/>
                  </a:lnTo>
                  <a:close/>
                </a:path>
                <a:path w="578484" h="155575">
                  <a:moveTo>
                    <a:pt x="89871" y="56669"/>
                  </a:moveTo>
                  <a:lnTo>
                    <a:pt x="63796" y="56669"/>
                  </a:lnTo>
                  <a:lnTo>
                    <a:pt x="63796" y="67794"/>
                  </a:lnTo>
                  <a:lnTo>
                    <a:pt x="89871" y="67794"/>
                  </a:lnTo>
                  <a:lnTo>
                    <a:pt x="89871" y="56669"/>
                  </a:lnTo>
                  <a:close/>
                </a:path>
                <a:path w="578484" h="155575">
                  <a:moveTo>
                    <a:pt x="102735" y="56669"/>
                  </a:moveTo>
                  <a:lnTo>
                    <a:pt x="94043" y="56669"/>
                  </a:lnTo>
                  <a:lnTo>
                    <a:pt x="94043" y="67794"/>
                  </a:lnTo>
                  <a:lnTo>
                    <a:pt x="102735" y="67794"/>
                  </a:lnTo>
                  <a:lnTo>
                    <a:pt x="102735" y="56669"/>
                  </a:lnTo>
                  <a:close/>
                </a:path>
                <a:path w="578484" h="155575">
                  <a:moveTo>
                    <a:pt x="75617" y="19121"/>
                  </a:moveTo>
                  <a:lnTo>
                    <a:pt x="4345" y="19121"/>
                  </a:lnTo>
                  <a:lnTo>
                    <a:pt x="4345" y="30420"/>
                  </a:lnTo>
                  <a:lnTo>
                    <a:pt x="34071" y="30420"/>
                  </a:lnTo>
                  <a:lnTo>
                    <a:pt x="34071" y="24858"/>
                  </a:lnTo>
                  <a:lnTo>
                    <a:pt x="75617" y="24858"/>
                  </a:lnTo>
                  <a:lnTo>
                    <a:pt x="75617" y="19121"/>
                  </a:lnTo>
                  <a:close/>
                </a:path>
                <a:path w="578484" h="155575">
                  <a:moveTo>
                    <a:pt x="75617" y="24858"/>
                  </a:moveTo>
                  <a:lnTo>
                    <a:pt x="47282" y="24858"/>
                  </a:lnTo>
                  <a:lnTo>
                    <a:pt x="47282" y="30420"/>
                  </a:lnTo>
                  <a:lnTo>
                    <a:pt x="75617" y="30420"/>
                  </a:lnTo>
                  <a:lnTo>
                    <a:pt x="75617" y="24858"/>
                  </a:lnTo>
                  <a:close/>
                </a:path>
                <a:path w="578484" h="155575">
                  <a:moveTo>
                    <a:pt x="215105" y="94739"/>
                  </a:moveTo>
                  <a:lnTo>
                    <a:pt x="168517" y="94739"/>
                  </a:lnTo>
                  <a:lnTo>
                    <a:pt x="168517" y="104995"/>
                  </a:lnTo>
                  <a:lnTo>
                    <a:pt x="260823" y="104995"/>
                  </a:lnTo>
                  <a:lnTo>
                    <a:pt x="260823" y="118380"/>
                  </a:lnTo>
                  <a:lnTo>
                    <a:pt x="168865" y="118380"/>
                  </a:lnTo>
                  <a:lnTo>
                    <a:pt x="168865" y="153668"/>
                  </a:lnTo>
                  <a:lnTo>
                    <a:pt x="278901" y="153668"/>
                  </a:lnTo>
                  <a:lnTo>
                    <a:pt x="278901" y="147062"/>
                  </a:lnTo>
                  <a:lnTo>
                    <a:pt x="182424" y="147062"/>
                  </a:lnTo>
                  <a:lnTo>
                    <a:pt x="182424" y="128114"/>
                  </a:lnTo>
                  <a:lnTo>
                    <a:pt x="274208" y="128114"/>
                  </a:lnTo>
                  <a:lnTo>
                    <a:pt x="274208" y="101170"/>
                  </a:lnTo>
                  <a:lnTo>
                    <a:pt x="215105" y="101170"/>
                  </a:lnTo>
                  <a:lnTo>
                    <a:pt x="215105" y="94739"/>
                  </a:lnTo>
                  <a:close/>
                </a:path>
                <a:path w="578484" h="155575">
                  <a:moveTo>
                    <a:pt x="278901" y="143238"/>
                  </a:moveTo>
                  <a:lnTo>
                    <a:pt x="182424" y="143238"/>
                  </a:lnTo>
                  <a:lnTo>
                    <a:pt x="182424" y="147062"/>
                  </a:lnTo>
                  <a:lnTo>
                    <a:pt x="278901" y="147062"/>
                  </a:lnTo>
                  <a:lnTo>
                    <a:pt x="278901" y="143238"/>
                  </a:lnTo>
                  <a:close/>
                </a:path>
                <a:path w="578484" h="155575">
                  <a:moveTo>
                    <a:pt x="228490" y="77703"/>
                  </a:moveTo>
                  <a:lnTo>
                    <a:pt x="215105" y="77703"/>
                  </a:lnTo>
                  <a:lnTo>
                    <a:pt x="215105" y="101170"/>
                  </a:lnTo>
                  <a:lnTo>
                    <a:pt x="228490" y="101170"/>
                  </a:lnTo>
                  <a:lnTo>
                    <a:pt x="228490" y="77703"/>
                  </a:lnTo>
                  <a:close/>
                </a:path>
                <a:path w="578484" h="155575">
                  <a:moveTo>
                    <a:pt x="274208" y="94739"/>
                  </a:moveTo>
                  <a:lnTo>
                    <a:pt x="228490" y="94739"/>
                  </a:lnTo>
                  <a:lnTo>
                    <a:pt x="228490" y="101170"/>
                  </a:lnTo>
                  <a:lnTo>
                    <a:pt x="274208" y="101170"/>
                  </a:lnTo>
                  <a:lnTo>
                    <a:pt x="274208" y="94739"/>
                  </a:lnTo>
                  <a:close/>
                </a:path>
                <a:path w="578484" h="155575">
                  <a:moveTo>
                    <a:pt x="292287" y="69707"/>
                  </a:moveTo>
                  <a:lnTo>
                    <a:pt x="151656" y="69707"/>
                  </a:lnTo>
                  <a:lnTo>
                    <a:pt x="151656" y="80310"/>
                  </a:lnTo>
                  <a:lnTo>
                    <a:pt x="215105" y="80310"/>
                  </a:lnTo>
                  <a:lnTo>
                    <a:pt x="215105" y="77703"/>
                  </a:lnTo>
                  <a:lnTo>
                    <a:pt x="292287" y="77703"/>
                  </a:lnTo>
                  <a:lnTo>
                    <a:pt x="292287" y="69707"/>
                  </a:lnTo>
                  <a:close/>
                </a:path>
                <a:path w="578484" h="155575">
                  <a:moveTo>
                    <a:pt x="292287" y="77703"/>
                  </a:moveTo>
                  <a:lnTo>
                    <a:pt x="228490" y="77703"/>
                  </a:lnTo>
                  <a:lnTo>
                    <a:pt x="228490" y="80310"/>
                  </a:lnTo>
                  <a:lnTo>
                    <a:pt x="292287" y="80310"/>
                  </a:lnTo>
                  <a:lnTo>
                    <a:pt x="292287" y="77703"/>
                  </a:lnTo>
                  <a:close/>
                </a:path>
                <a:path w="578484" h="155575">
                  <a:moveTo>
                    <a:pt x="217365" y="20164"/>
                  </a:moveTo>
                  <a:lnTo>
                    <a:pt x="214409" y="20164"/>
                  </a:lnTo>
                  <a:lnTo>
                    <a:pt x="214409" y="27871"/>
                  </a:lnTo>
                  <a:lnTo>
                    <a:pt x="211947" y="32738"/>
                  </a:lnTo>
                  <a:lnTo>
                    <a:pt x="173754" y="50411"/>
                  </a:lnTo>
                  <a:lnTo>
                    <a:pt x="159130" y="52149"/>
                  </a:lnTo>
                  <a:lnTo>
                    <a:pt x="163129" y="62579"/>
                  </a:lnTo>
                  <a:lnTo>
                    <a:pt x="201883" y="53480"/>
                  </a:lnTo>
                  <a:lnTo>
                    <a:pt x="221884" y="38637"/>
                  </a:lnTo>
                  <a:lnTo>
                    <a:pt x="220204" y="36939"/>
                  </a:lnTo>
                  <a:lnTo>
                    <a:pt x="217365" y="30189"/>
                  </a:lnTo>
                  <a:lnTo>
                    <a:pt x="217365" y="20164"/>
                  </a:lnTo>
                  <a:close/>
                </a:path>
                <a:path w="578484" h="155575">
                  <a:moveTo>
                    <a:pt x="229359" y="20164"/>
                  </a:moveTo>
                  <a:lnTo>
                    <a:pt x="226404" y="20164"/>
                  </a:lnTo>
                  <a:lnTo>
                    <a:pt x="226404" y="30189"/>
                  </a:lnTo>
                  <a:lnTo>
                    <a:pt x="223565" y="36939"/>
                  </a:lnTo>
                  <a:lnTo>
                    <a:pt x="255988" y="58375"/>
                  </a:lnTo>
                  <a:lnTo>
                    <a:pt x="280466" y="62579"/>
                  </a:lnTo>
                  <a:lnTo>
                    <a:pt x="284638" y="52149"/>
                  </a:lnTo>
                  <a:lnTo>
                    <a:pt x="277158" y="51454"/>
                  </a:lnTo>
                  <a:lnTo>
                    <a:pt x="270014" y="50411"/>
                  </a:lnTo>
                  <a:lnTo>
                    <a:pt x="231822" y="32738"/>
                  </a:lnTo>
                  <a:lnTo>
                    <a:pt x="229359" y="27871"/>
                  </a:lnTo>
                  <a:lnTo>
                    <a:pt x="229359" y="20164"/>
                  </a:lnTo>
                  <a:close/>
                </a:path>
                <a:path w="578484" h="155575">
                  <a:moveTo>
                    <a:pt x="226404" y="20164"/>
                  </a:moveTo>
                  <a:lnTo>
                    <a:pt x="217365" y="20164"/>
                  </a:lnTo>
                  <a:lnTo>
                    <a:pt x="217365" y="30189"/>
                  </a:lnTo>
                  <a:lnTo>
                    <a:pt x="220204" y="36939"/>
                  </a:lnTo>
                  <a:lnTo>
                    <a:pt x="221884" y="38637"/>
                  </a:lnTo>
                  <a:lnTo>
                    <a:pt x="223565" y="36939"/>
                  </a:lnTo>
                  <a:lnTo>
                    <a:pt x="226404" y="30189"/>
                  </a:lnTo>
                  <a:lnTo>
                    <a:pt x="226404" y="20164"/>
                  </a:lnTo>
                  <a:close/>
                </a:path>
                <a:path w="578484" h="155575">
                  <a:moveTo>
                    <a:pt x="215105" y="14428"/>
                  </a:moveTo>
                  <a:lnTo>
                    <a:pt x="166084" y="14428"/>
                  </a:lnTo>
                  <a:lnTo>
                    <a:pt x="166084" y="25205"/>
                  </a:lnTo>
                  <a:lnTo>
                    <a:pt x="214409" y="25205"/>
                  </a:lnTo>
                  <a:lnTo>
                    <a:pt x="214409" y="20164"/>
                  </a:lnTo>
                  <a:lnTo>
                    <a:pt x="278032" y="20164"/>
                  </a:lnTo>
                  <a:lnTo>
                    <a:pt x="278032" y="18773"/>
                  </a:lnTo>
                  <a:lnTo>
                    <a:pt x="215105" y="18773"/>
                  </a:lnTo>
                  <a:lnTo>
                    <a:pt x="215105" y="14428"/>
                  </a:lnTo>
                  <a:close/>
                </a:path>
                <a:path w="578484" h="155575">
                  <a:moveTo>
                    <a:pt x="278032" y="20164"/>
                  </a:moveTo>
                  <a:lnTo>
                    <a:pt x="229359" y="20164"/>
                  </a:lnTo>
                  <a:lnTo>
                    <a:pt x="229359" y="25205"/>
                  </a:lnTo>
                  <a:lnTo>
                    <a:pt x="278032" y="25205"/>
                  </a:lnTo>
                  <a:lnTo>
                    <a:pt x="278032" y="20164"/>
                  </a:lnTo>
                  <a:close/>
                </a:path>
                <a:path w="578484" h="155575">
                  <a:moveTo>
                    <a:pt x="228490" y="0"/>
                  </a:moveTo>
                  <a:lnTo>
                    <a:pt x="215105" y="0"/>
                  </a:lnTo>
                  <a:lnTo>
                    <a:pt x="215105" y="18773"/>
                  </a:lnTo>
                  <a:lnTo>
                    <a:pt x="228490" y="18773"/>
                  </a:lnTo>
                  <a:lnTo>
                    <a:pt x="228490" y="0"/>
                  </a:lnTo>
                  <a:close/>
                </a:path>
                <a:path w="578484" h="155575">
                  <a:moveTo>
                    <a:pt x="278032" y="14428"/>
                  </a:moveTo>
                  <a:lnTo>
                    <a:pt x="228490" y="14428"/>
                  </a:lnTo>
                  <a:lnTo>
                    <a:pt x="228490" y="18773"/>
                  </a:lnTo>
                  <a:lnTo>
                    <a:pt x="278032" y="18773"/>
                  </a:lnTo>
                  <a:lnTo>
                    <a:pt x="278032" y="14428"/>
                  </a:lnTo>
                  <a:close/>
                </a:path>
                <a:path w="578484" h="155575">
                  <a:moveTo>
                    <a:pt x="420649" y="869"/>
                  </a:moveTo>
                  <a:lnTo>
                    <a:pt x="407090" y="869"/>
                  </a:lnTo>
                  <a:lnTo>
                    <a:pt x="407090" y="155406"/>
                  </a:lnTo>
                  <a:lnTo>
                    <a:pt x="420649" y="155406"/>
                  </a:lnTo>
                  <a:lnTo>
                    <a:pt x="420649" y="75965"/>
                  </a:lnTo>
                  <a:lnTo>
                    <a:pt x="417520" y="75965"/>
                  </a:lnTo>
                  <a:lnTo>
                    <a:pt x="417520" y="64665"/>
                  </a:lnTo>
                  <a:lnTo>
                    <a:pt x="420649" y="64665"/>
                  </a:lnTo>
                  <a:lnTo>
                    <a:pt x="420649" y="869"/>
                  </a:lnTo>
                  <a:close/>
                </a:path>
                <a:path w="578484" h="155575">
                  <a:moveTo>
                    <a:pt x="420649" y="64665"/>
                  </a:moveTo>
                  <a:lnTo>
                    <a:pt x="417520" y="64665"/>
                  </a:lnTo>
                  <a:lnTo>
                    <a:pt x="417520" y="75965"/>
                  </a:lnTo>
                  <a:lnTo>
                    <a:pt x="420649" y="75965"/>
                  </a:lnTo>
                  <a:lnTo>
                    <a:pt x="420649" y="64665"/>
                  </a:lnTo>
                  <a:close/>
                </a:path>
                <a:path w="578484" h="155575">
                  <a:moveTo>
                    <a:pt x="446550" y="64665"/>
                  </a:moveTo>
                  <a:lnTo>
                    <a:pt x="420649" y="64665"/>
                  </a:lnTo>
                  <a:lnTo>
                    <a:pt x="420649" y="75965"/>
                  </a:lnTo>
                  <a:lnTo>
                    <a:pt x="446550" y="75965"/>
                  </a:lnTo>
                  <a:lnTo>
                    <a:pt x="446550" y="64665"/>
                  </a:lnTo>
                  <a:close/>
                </a:path>
                <a:path w="578484" h="155575">
                  <a:moveTo>
                    <a:pt x="339991" y="25727"/>
                  </a:moveTo>
                  <a:lnTo>
                    <a:pt x="300183" y="25727"/>
                  </a:lnTo>
                  <a:lnTo>
                    <a:pt x="300183" y="37026"/>
                  </a:lnTo>
                  <a:lnTo>
                    <a:pt x="392140" y="37026"/>
                  </a:lnTo>
                  <a:lnTo>
                    <a:pt x="392140" y="30942"/>
                  </a:lnTo>
                  <a:lnTo>
                    <a:pt x="339991" y="30942"/>
                  </a:lnTo>
                  <a:lnTo>
                    <a:pt x="339991" y="25727"/>
                  </a:lnTo>
                  <a:close/>
                </a:path>
                <a:path w="578484" h="155575">
                  <a:moveTo>
                    <a:pt x="353549" y="2781"/>
                  </a:moveTo>
                  <a:lnTo>
                    <a:pt x="339991" y="2781"/>
                  </a:lnTo>
                  <a:lnTo>
                    <a:pt x="339991" y="30942"/>
                  </a:lnTo>
                  <a:lnTo>
                    <a:pt x="353549" y="30942"/>
                  </a:lnTo>
                  <a:lnTo>
                    <a:pt x="353549" y="2781"/>
                  </a:lnTo>
                  <a:close/>
                </a:path>
                <a:path w="578484" h="155575">
                  <a:moveTo>
                    <a:pt x="392140" y="25727"/>
                  </a:moveTo>
                  <a:lnTo>
                    <a:pt x="353549" y="25727"/>
                  </a:lnTo>
                  <a:lnTo>
                    <a:pt x="353549" y="30942"/>
                  </a:lnTo>
                  <a:lnTo>
                    <a:pt x="392140" y="30942"/>
                  </a:lnTo>
                  <a:lnTo>
                    <a:pt x="392140" y="25727"/>
                  </a:lnTo>
                  <a:close/>
                </a:path>
                <a:path w="578484" h="155575">
                  <a:moveTo>
                    <a:pt x="354245" y="49890"/>
                  </a:moveTo>
                  <a:lnTo>
                    <a:pt x="339643" y="49890"/>
                  </a:lnTo>
                  <a:lnTo>
                    <a:pt x="333124" y="51396"/>
                  </a:lnTo>
                  <a:lnTo>
                    <a:pt x="321651" y="57422"/>
                  </a:lnTo>
                  <a:lnTo>
                    <a:pt x="317160" y="61623"/>
                  </a:lnTo>
                  <a:lnTo>
                    <a:pt x="310671" y="72401"/>
                  </a:lnTo>
                  <a:lnTo>
                    <a:pt x="309048" y="78514"/>
                  </a:lnTo>
                  <a:lnTo>
                    <a:pt x="309048" y="92189"/>
                  </a:lnTo>
                  <a:lnTo>
                    <a:pt x="339643" y="120813"/>
                  </a:lnTo>
                  <a:lnTo>
                    <a:pt x="354245" y="120813"/>
                  </a:lnTo>
                  <a:lnTo>
                    <a:pt x="360764" y="119307"/>
                  </a:lnTo>
                  <a:lnTo>
                    <a:pt x="372237" y="113281"/>
                  </a:lnTo>
                  <a:lnTo>
                    <a:pt x="376634" y="109167"/>
                  </a:lnTo>
                  <a:lnTo>
                    <a:pt x="342192" y="109167"/>
                  </a:lnTo>
                  <a:lnTo>
                    <a:pt x="337933" y="108153"/>
                  </a:lnTo>
                  <a:lnTo>
                    <a:pt x="330401" y="104097"/>
                  </a:lnTo>
                  <a:lnTo>
                    <a:pt x="327446" y="101286"/>
                  </a:lnTo>
                  <a:lnTo>
                    <a:pt x="323158" y="94101"/>
                  </a:lnTo>
                  <a:lnTo>
                    <a:pt x="322086" y="89987"/>
                  </a:lnTo>
                  <a:lnTo>
                    <a:pt x="322086" y="80716"/>
                  </a:lnTo>
                  <a:lnTo>
                    <a:pt x="342192" y="61363"/>
                  </a:lnTo>
                  <a:lnTo>
                    <a:pt x="376449" y="61363"/>
                  </a:lnTo>
                  <a:lnTo>
                    <a:pt x="372237" y="57422"/>
                  </a:lnTo>
                  <a:lnTo>
                    <a:pt x="360764" y="51396"/>
                  </a:lnTo>
                  <a:lnTo>
                    <a:pt x="354245" y="49890"/>
                  </a:lnTo>
                  <a:close/>
                </a:path>
                <a:path w="578484" h="155575">
                  <a:moveTo>
                    <a:pt x="376449" y="61363"/>
                  </a:moveTo>
                  <a:lnTo>
                    <a:pt x="351695" y="61363"/>
                  </a:lnTo>
                  <a:lnTo>
                    <a:pt x="355954" y="62377"/>
                  </a:lnTo>
                  <a:lnTo>
                    <a:pt x="363487" y="66433"/>
                  </a:lnTo>
                  <a:lnTo>
                    <a:pt x="366442" y="69272"/>
                  </a:lnTo>
                  <a:lnTo>
                    <a:pt x="370730" y="76573"/>
                  </a:lnTo>
                  <a:lnTo>
                    <a:pt x="371802" y="80716"/>
                  </a:lnTo>
                  <a:lnTo>
                    <a:pt x="371802" y="89987"/>
                  </a:lnTo>
                  <a:lnTo>
                    <a:pt x="351695" y="109167"/>
                  </a:lnTo>
                  <a:lnTo>
                    <a:pt x="376634" y="109167"/>
                  </a:lnTo>
                  <a:lnTo>
                    <a:pt x="383217" y="98302"/>
                  </a:lnTo>
                  <a:lnTo>
                    <a:pt x="384839" y="92189"/>
                  </a:lnTo>
                  <a:lnTo>
                    <a:pt x="384839" y="78514"/>
                  </a:lnTo>
                  <a:lnTo>
                    <a:pt x="383217" y="72401"/>
                  </a:lnTo>
                  <a:lnTo>
                    <a:pt x="376727" y="61623"/>
                  </a:lnTo>
                  <a:lnTo>
                    <a:pt x="376449" y="61363"/>
                  </a:lnTo>
                  <a:close/>
                </a:path>
                <a:path w="578484" h="155575">
                  <a:moveTo>
                    <a:pt x="578389" y="869"/>
                  </a:moveTo>
                  <a:lnTo>
                    <a:pt x="564657" y="869"/>
                  </a:lnTo>
                  <a:lnTo>
                    <a:pt x="564657" y="155406"/>
                  </a:lnTo>
                  <a:lnTo>
                    <a:pt x="578389" y="155406"/>
                  </a:lnTo>
                  <a:lnTo>
                    <a:pt x="578389" y="869"/>
                  </a:lnTo>
                  <a:close/>
                </a:path>
                <a:path w="578484" h="155575">
                  <a:moveTo>
                    <a:pt x="524675" y="17730"/>
                  </a:moveTo>
                  <a:lnTo>
                    <a:pt x="519112" y="17730"/>
                  </a:lnTo>
                  <a:lnTo>
                    <a:pt x="519112" y="19816"/>
                  </a:lnTo>
                  <a:lnTo>
                    <a:pt x="518656" y="29975"/>
                  </a:lnTo>
                  <a:lnTo>
                    <a:pt x="507694" y="66887"/>
                  </a:lnTo>
                  <a:lnTo>
                    <a:pt x="481869" y="97243"/>
                  </a:lnTo>
                  <a:lnTo>
                    <a:pt x="452534" y="115251"/>
                  </a:lnTo>
                  <a:lnTo>
                    <a:pt x="460009" y="126376"/>
                  </a:lnTo>
                  <a:lnTo>
                    <a:pt x="492733" y="105532"/>
                  </a:lnTo>
                  <a:lnTo>
                    <a:pt x="520791" y="70462"/>
                  </a:lnTo>
                  <a:lnTo>
                    <a:pt x="532199" y="29019"/>
                  </a:lnTo>
                  <a:lnTo>
                    <a:pt x="532205" y="28856"/>
                  </a:lnTo>
                  <a:lnTo>
                    <a:pt x="524675" y="28856"/>
                  </a:lnTo>
                  <a:lnTo>
                    <a:pt x="524675" y="17730"/>
                  </a:lnTo>
                  <a:close/>
                </a:path>
                <a:path w="578484" h="155575">
                  <a:moveTo>
                    <a:pt x="519112" y="17730"/>
                  </a:moveTo>
                  <a:lnTo>
                    <a:pt x="459661" y="17730"/>
                  </a:lnTo>
                  <a:lnTo>
                    <a:pt x="459661" y="28856"/>
                  </a:lnTo>
                  <a:lnTo>
                    <a:pt x="518706" y="28856"/>
                  </a:lnTo>
                  <a:lnTo>
                    <a:pt x="519112" y="19816"/>
                  </a:lnTo>
                  <a:lnTo>
                    <a:pt x="519112" y="17730"/>
                  </a:lnTo>
                  <a:close/>
                </a:path>
                <a:path w="578484" h="155575">
                  <a:moveTo>
                    <a:pt x="532671" y="17730"/>
                  </a:moveTo>
                  <a:lnTo>
                    <a:pt x="524675" y="17730"/>
                  </a:lnTo>
                  <a:lnTo>
                    <a:pt x="524675" y="28856"/>
                  </a:lnTo>
                  <a:lnTo>
                    <a:pt x="532205" y="28856"/>
                  </a:lnTo>
                  <a:lnTo>
                    <a:pt x="532671" y="17730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282348" y="8837427"/>
              <a:ext cx="2827655" cy="5715"/>
            </a:xfrm>
            <a:custGeom>
              <a:avLst/>
              <a:gdLst/>
              <a:ahLst/>
              <a:cxnLst/>
              <a:rect l="l" t="t" r="r" b="b"/>
              <a:pathLst>
                <a:path w="2827655" h="5715">
                  <a:moveTo>
                    <a:pt x="2827139" y="0"/>
                  </a:moveTo>
                  <a:lnTo>
                    <a:pt x="0" y="0"/>
                  </a:lnTo>
                  <a:lnTo>
                    <a:pt x="0" y="5235"/>
                  </a:lnTo>
                  <a:lnTo>
                    <a:pt x="2827139" y="5235"/>
                  </a:lnTo>
                  <a:lnTo>
                    <a:pt x="2827139" y="0"/>
                  </a:lnTo>
                  <a:close/>
                </a:path>
              </a:pathLst>
            </a:custGeom>
            <a:solidFill>
              <a:srgbClr val="000000">
                <a:alpha val="2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6964" y="1804918"/>
              <a:ext cx="1371522" cy="24066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17639" y="1104678"/>
              <a:ext cx="3074035" cy="600710"/>
            </a:xfrm>
            <a:custGeom>
              <a:avLst/>
              <a:gdLst/>
              <a:ahLst/>
              <a:cxnLst/>
              <a:rect l="l" t="t" r="r" b="b"/>
              <a:pathLst>
                <a:path w="3074035" h="600710">
                  <a:moveTo>
                    <a:pt x="481660" y="0"/>
                  </a:moveTo>
                  <a:lnTo>
                    <a:pt x="429960" y="0"/>
                  </a:lnTo>
                  <a:lnTo>
                    <a:pt x="429960" y="581788"/>
                  </a:lnTo>
                  <a:lnTo>
                    <a:pt x="481660" y="581788"/>
                  </a:lnTo>
                  <a:lnTo>
                    <a:pt x="481660" y="0"/>
                  </a:lnTo>
                  <a:close/>
                </a:path>
                <a:path w="3074035" h="600710">
                  <a:moveTo>
                    <a:pt x="80494" y="393353"/>
                  </a:moveTo>
                  <a:lnTo>
                    <a:pt x="0" y="393967"/>
                  </a:lnTo>
                  <a:lnTo>
                    <a:pt x="5889" y="437813"/>
                  </a:lnTo>
                  <a:lnTo>
                    <a:pt x="110516" y="436259"/>
                  </a:lnTo>
                  <a:lnTo>
                    <a:pt x="159333" y="434807"/>
                  </a:lnTo>
                  <a:lnTo>
                    <a:pt x="205818" y="432905"/>
                  </a:lnTo>
                  <a:lnTo>
                    <a:pt x="250749" y="430226"/>
                  </a:lnTo>
                  <a:lnTo>
                    <a:pt x="294902" y="426443"/>
                  </a:lnTo>
                  <a:lnTo>
                    <a:pt x="338279" y="421555"/>
                  </a:lnTo>
                  <a:lnTo>
                    <a:pt x="380878" y="415563"/>
                  </a:lnTo>
                  <a:lnTo>
                    <a:pt x="379991" y="405092"/>
                  </a:lnTo>
                  <a:lnTo>
                    <a:pt x="80494" y="405092"/>
                  </a:lnTo>
                  <a:lnTo>
                    <a:pt x="80494" y="393353"/>
                  </a:lnTo>
                  <a:close/>
                </a:path>
                <a:path w="3074035" h="600710">
                  <a:moveTo>
                    <a:pt x="130886" y="392404"/>
                  </a:moveTo>
                  <a:lnTo>
                    <a:pt x="80494" y="393353"/>
                  </a:lnTo>
                  <a:lnTo>
                    <a:pt x="80494" y="405092"/>
                  </a:lnTo>
                  <a:lnTo>
                    <a:pt x="130886" y="405092"/>
                  </a:lnTo>
                  <a:lnTo>
                    <a:pt x="130886" y="392404"/>
                  </a:lnTo>
                  <a:close/>
                </a:path>
                <a:path w="3074035" h="600710">
                  <a:moveTo>
                    <a:pt x="231013" y="388885"/>
                  </a:moveTo>
                  <a:lnTo>
                    <a:pt x="199274" y="390367"/>
                  </a:lnTo>
                  <a:lnTo>
                    <a:pt x="130886" y="392404"/>
                  </a:lnTo>
                  <a:lnTo>
                    <a:pt x="130886" y="405092"/>
                  </a:lnTo>
                  <a:lnTo>
                    <a:pt x="231013" y="405092"/>
                  </a:lnTo>
                  <a:lnTo>
                    <a:pt x="231013" y="388885"/>
                  </a:lnTo>
                  <a:close/>
                </a:path>
                <a:path w="3074035" h="600710">
                  <a:moveTo>
                    <a:pt x="281405" y="385872"/>
                  </a:moveTo>
                  <a:lnTo>
                    <a:pt x="246127" y="388179"/>
                  </a:lnTo>
                  <a:lnTo>
                    <a:pt x="231013" y="388885"/>
                  </a:lnTo>
                  <a:lnTo>
                    <a:pt x="231013" y="405092"/>
                  </a:lnTo>
                  <a:lnTo>
                    <a:pt x="281405" y="405092"/>
                  </a:lnTo>
                  <a:lnTo>
                    <a:pt x="281405" y="385872"/>
                  </a:lnTo>
                  <a:close/>
                </a:path>
                <a:path w="3074035" h="600710">
                  <a:moveTo>
                    <a:pt x="377606" y="376951"/>
                  </a:moveTo>
                  <a:lnTo>
                    <a:pt x="335293" y="381471"/>
                  </a:lnTo>
                  <a:lnTo>
                    <a:pt x="291466" y="385214"/>
                  </a:lnTo>
                  <a:lnTo>
                    <a:pt x="281405" y="385872"/>
                  </a:lnTo>
                  <a:lnTo>
                    <a:pt x="281405" y="405092"/>
                  </a:lnTo>
                  <a:lnTo>
                    <a:pt x="379991" y="405092"/>
                  </a:lnTo>
                  <a:lnTo>
                    <a:pt x="377606" y="376951"/>
                  </a:lnTo>
                  <a:close/>
                </a:path>
                <a:path w="3074035" h="600710">
                  <a:moveTo>
                    <a:pt x="130886" y="94892"/>
                  </a:moveTo>
                  <a:lnTo>
                    <a:pt x="80494" y="94892"/>
                  </a:lnTo>
                  <a:lnTo>
                    <a:pt x="80494" y="393353"/>
                  </a:lnTo>
                  <a:lnTo>
                    <a:pt x="130886" y="392404"/>
                  </a:lnTo>
                  <a:lnTo>
                    <a:pt x="130886" y="94892"/>
                  </a:lnTo>
                  <a:close/>
                </a:path>
                <a:path w="3074035" h="600710">
                  <a:moveTo>
                    <a:pt x="281405" y="94892"/>
                  </a:moveTo>
                  <a:lnTo>
                    <a:pt x="231013" y="94892"/>
                  </a:lnTo>
                  <a:lnTo>
                    <a:pt x="231013" y="388885"/>
                  </a:lnTo>
                  <a:lnTo>
                    <a:pt x="246127" y="388179"/>
                  </a:lnTo>
                  <a:lnTo>
                    <a:pt x="281405" y="385872"/>
                  </a:lnTo>
                  <a:lnTo>
                    <a:pt x="281405" y="94892"/>
                  </a:lnTo>
                  <a:close/>
                </a:path>
                <a:path w="3074035" h="600710">
                  <a:moveTo>
                    <a:pt x="347502" y="63479"/>
                  </a:moveTo>
                  <a:lnTo>
                    <a:pt x="15051" y="63479"/>
                  </a:lnTo>
                  <a:lnTo>
                    <a:pt x="15051" y="106017"/>
                  </a:lnTo>
                  <a:lnTo>
                    <a:pt x="80494" y="106017"/>
                  </a:lnTo>
                  <a:lnTo>
                    <a:pt x="80494" y="94892"/>
                  </a:lnTo>
                  <a:lnTo>
                    <a:pt x="347502" y="94892"/>
                  </a:lnTo>
                  <a:lnTo>
                    <a:pt x="347502" y="63479"/>
                  </a:lnTo>
                  <a:close/>
                </a:path>
                <a:path w="3074035" h="600710">
                  <a:moveTo>
                    <a:pt x="231013" y="94892"/>
                  </a:moveTo>
                  <a:lnTo>
                    <a:pt x="130886" y="94892"/>
                  </a:lnTo>
                  <a:lnTo>
                    <a:pt x="130886" y="106017"/>
                  </a:lnTo>
                  <a:lnTo>
                    <a:pt x="231013" y="106017"/>
                  </a:lnTo>
                  <a:lnTo>
                    <a:pt x="231013" y="94892"/>
                  </a:lnTo>
                  <a:close/>
                </a:path>
                <a:path w="3074035" h="600710">
                  <a:moveTo>
                    <a:pt x="347502" y="94892"/>
                  </a:moveTo>
                  <a:lnTo>
                    <a:pt x="281405" y="94892"/>
                  </a:lnTo>
                  <a:lnTo>
                    <a:pt x="281405" y="106017"/>
                  </a:lnTo>
                  <a:lnTo>
                    <a:pt x="347502" y="106017"/>
                  </a:lnTo>
                  <a:lnTo>
                    <a:pt x="347502" y="94892"/>
                  </a:lnTo>
                  <a:close/>
                </a:path>
                <a:path w="3074035" h="600710">
                  <a:moveTo>
                    <a:pt x="1043816" y="54317"/>
                  </a:moveTo>
                  <a:lnTo>
                    <a:pt x="647886" y="54317"/>
                  </a:lnTo>
                  <a:lnTo>
                    <a:pt x="647886" y="322634"/>
                  </a:lnTo>
                  <a:lnTo>
                    <a:pt x="1049706" y="322634"/>
                  </a:lnTo>
                  <a:lnTo>
                    <a:pt x="1049706" y="299074"/>
                  </a:lnTo>
                  <a:lnTo>
                    <a:pt x="698931" y="299074"/>
                  </a:lnTo>
                  <a:lnTo>
                    <a:pt x="698931" y="96855"/>
                  </a:lnTo>
                  <a:lnTo>
                    <a:pt x="1043816" y="96855"/>
                  </a:lnTo>
                  <a:lnTo>
                    <a:pt x="1043816" y="54317"/>
                  </a:lnTo>
                  <a:close/>
                </a:path>
                <a:path w="3074035" h="600710">
                  <a:moveTo>
                    <a:pt x="1049706" y="280096"/>
                  </a:moveTo>
                  <a:lnTo>
                    <a:pt x="698931" y="280096"/>
                  </a:lnTo>
                  <a:lnTo>
                    <a:pt x="698931" y="299074"/>
                  </a:lnTo>
                  <a:lnTo>
                    <a:pt x="1049706" y="299074"/>
                  </a:lnTo>
                  <a:lnTo>
                    <a:pt x="1049706" y="280096"/>
                  </a:lnTo>
                  <a:close/>
                </a:path>
                <a:path w="3074035" h="600710">
                  <a:moveTo>
                    <a:pt x="1112531" y="459410"/>
                  </a:moveTo>
                  <a:lnTo>
                    <a:pt x="579825" y="459410"/>
                  </a:lnTo>
                  <a:lnTo>
                    <a:pt x="579825" y="502602"/>
                  </a:lnTo>
                  <a:lnTo>
                    <a:pt x="1112531" y="502602"/>
                  </a:lnTo>
                  <a:lnTo>
                    <a:pt x="1112531" y="459410"/>
                  </a:lnTo>
                  <a:close/>
                </a:path>
                <a:path w="3074035" h="600710">
                  <a:moveTo>
                    <a:pt x="1234255" y="37302"/>
                  </a:moveTo>
                  <a:lnTo>
                    <a:pt x="1185827" y="37302"/>
                  </a:lnTo>
                  <a:lnTo>
                    <a:pt x="1185827" y="308236"/>
                  </a:lnTo>
                  <a:lnTo>
                    <a:pt x="1412260" y="308236"/>
                  </a:lnTo>
                  <a:lnTo>
                    <a:pt x="1412260" y="265698"/>
                  </a:lnTo>
                  <a:lnTo>
                    <a:pt x="1234255" y="265698"/>
                  </a:lnTo>
                  <a:lnTo>
                    <a:pt x="1234255" y="170806"/>
                  </a:lnTo>
                  <a:lnTo>
                    <a:pt x="1412260" y="170806"/>
                  </a:lnTo>
                  <a:lnTo>
                    <a:pt x="1412260" y="129577"/>
                  </a:lnTo>
                  <a:lnTo>
                    <a:pt x="1234255" y="129577"/>
                  </a:lnTo>
                  <a:lnTo>
                    <a:pt x="1234255" y="37302"/>
                  </a:lnTo>
                  <a:close/>
                </a:path>
                <a:path w="3074035" h="600710">
                  <a:moveTo>
                    <a:pt x="1412260" y="170806"/>
                  </a:moveTo>
                  <a:lnTo>
                    <a:pt x="1363832" y="170806"/>
                  </a:lnTo>
                  <a:lnTo>
                    <a:pt x="1363832" y="265698"/>
                  </a:lnTo>
                  <a:lnTo>
                    <a:pt x="1412260" y="265698"/>
                  </a:lnTo>
                  <a:lnTo>
                    <a:pt x="1412260" y="170806"/>
                  </a:lnTo>
                  <a:close/>
                </a:path>
                <a:path w="3074035" h="600710">
                  <a:moveTo>
                    <a:pt x="1412260" y="37302"/>
                  </a:moveTo>
                  <a:lnTo>
                    <a:pt x="1363832" y="37302"/>
                  </a:lnTo>
                  <a:lnTo>
                    <a:pt x="1363832" y="129577"/>
                  </a:lnTo>
                  <a:lnTo>
                    <a:pt x="1412260" y="129577"/>
                  </a:lnTo>
                  <a:lnTo>
                    <a:pt x="1412260" y="37302"/>
                  </a:lnTo>
                  <a:close/>
                </a:path>
                <a:path w="3074035" h="600710">
                  <a:moveTo>
                    <a:pt x="1653091" y="654"/>
                  </a:moveTo>
                  <a:lnTo>
                    <a:pt x="1604008" y="654"/>
                  </a:lnTo>
                  <a:lnTo>
                    <a:pt x="1604008" y="349465"/>
                  </a:lnTo>
                  <a:lnTo>
                    <a:pt x="1653091" y="349465"/>
                  </a:lnTo>
                  <a:lnTo>
                    <a:pt x="1653091" y="194365"/>
                  </a:lnTo>
                  <a:lnTo>
                    <a:pt x="1619715" y="194365"/>
                  </a:lnTo>
                  <a:lnTo>
                    <a:pt x="1619715" y="151827"/>
                  </a:lnTo>
                  <a:lnTo>
                    <a:pt x="1653091" y="151827"/>
                  </a:lnTo>
                  <a:lnTo>
                    <a:pt x="1653091" y="654"/>
                  </a:lnTo>
                  <a:close/>
                </a:path>
                <a:path w="3074035" h="600710">
                  <a:moveTo>
                    <a:pt x="1526785" y="11779"/>
                  </a:moveTo>
                  <a:lnTo>
                    <a:pt x="1478358" y="11779"/>
                  </a:lnTo>
                  <a:lnTo>
                    <a:pt x="1478358" y="346193"/>
                  </a:lnTo>
                  <a:lnTo>
                    <a:pt x="1526785" y="346193"/>
                  </a:lnTo>
                  <a:lnTo>
                    <a:pt x="1526785" y="194365"/>
                  </a:lnTo>
                  <a:lnTo>
                    <a:pt x="1507807" y="194365"/>
                  </a:lnTo>
                  <a:lnTo>
                    <a:pt x="1507807" y="151827"/>
                  </a:lnTo>
                  <a:lnTo>
                    <a:pt x="1526785" y="151827"/>
                  </a:lnTo>
                  <a:lnTo>
                    <a:pt x="1526785" y="11779"/>
                  </a:lnTo>
                  <a:close/>
                </a:path>
                <a:path w="3074035" h="600710">
                  <a:moveTo>
                    <a:pt x="1526785" y="151827"/>
                  </a:moveTo>
                  <a:lnTo>
                    <a:pt x="1507807" y="151827"/>
                  </a:lnTo>
                  <a:lnTo>
                    <a:pt x="1507807" y="194365"/>
                  </a:lnTo>
                  <a:lnTo>
                    <a:pt x="1526785" y="194365"/>
                  </a:lnTo>
                  <a:lnTo>
                    <a:pt x="1526785" y="151827"/>
                  </a:lnTo>
                  <a:close/>
                </a:path>
                <a:path w="3074035" h="600710">
                  <a:moveTo>
                    <a:pt x="1604008" y="151827"/>
                  </a:moveTo>
                  <a:lnTo>
                    <a:pt x="1526785" y="151827"/>
                  </a:lnTo>
                  <a:lnTo>
                    <a:pt x="1526785" y="194365"/>
                  </a:lnTo>
                  <a:lnTo>
                    <a:pt x="1604008" y="194365"/>
                  </a:lnTo>
                  <a:lnTo>
                    <a:pt x="1604008" y="151827"/>
                  </a:lnTo>
                  <a:close/>
                </a:path>
                <a:path w="3074035" h="600710">
                  <a:moveTo>
                    <a:pt x="1653091" y="151827"/>
                  </a:moveTo>
                  <a:lnTo>
                    <a:pt x="1619715" y="151827"/>
                  </a:lnTo>
                  <a:lnTo>
                    <a:pt x="1619715" y="194365"/>
                  </a:lnTo>
                  <a:lnTo>
                    <a:pt x="1653091" y="194365"/>
                  </a:lnTo>
                  <a:lnTo>
                    <a:pt x="1653091" y="151827"/>
                  </a:lnTo>
                  <a:close/>
                </a:path>
                <a:path w="3074035" h="600710">
                  <a:moveTo>
                    <a:pt x="1653091" y="384805"/>
                  </a:moveTo>
                  <a:lnTo>
                    <a:pt x="1261087" y="384805"/>
                  </a:lnTo>
                  <a:lnTo>
                    <a:pt x="1261087" y="427343"/>
                  </a:lnTo>
                  <a:lnTo>
                    <a:pt x="1602699" y="427343"/>
                  </a:lnTo>
                  <a:lnTo>
                    <a:pt x="1602699" y="581788"/>
                  </a:lnTo>
                  <a:lnTo>
                    <a:pt x="1653091" y="581788"/>
                  </a:lnTo>
                  <a:lnTo>
                    <a:pt x="1653091" y="384805"/>
                  </a:lnTo>
                  <a:close/>
                </a:path>
                <a:path w="3074035" h="600710">
                  <a:moveTo>
                    <a:pt x="1928606" y="32721"/>
                  </a:moveTo>
                  <a:lnTo>
                    <a:pt x="1876906" y="32721"/>
                  </a:lnTo>
                  <a:lnTo>
                    <a:pt x="1724423" y="600112"/>
                  </a:lnTo>
                  <a:lnTo>
                    <a:pt x="1775469" y="600112"/>
                  </a:lnTo>
                  <a:lnTo>
                    <a:pt x="1928606" y="32721"/>
                  </a:lnTo>
                  <a:close/>
                </a:path>
                <a:path w="3074035" h="600710">
                  <a:moveTo>
                    <a:pt x="2459349" y="0"/>
                  </a:moveTo>
                  <a:lnTo>
                    <a:pt x="2410266" y="0"/>
                  </a:lnTo>
                  <a:lnTo>
                    <a:pt x="2410266" y="581788"/>
                  </a:lnTo>
                  <a:lnTo>
                    <a:pt x="2459349" y="581788"/>
                  </a:lnTo>
                  <a:lnTo>
                    <a:pt x="2459349" y="0"/>
                  </a:lnTo>
                  <a:close/>
                </a:path>
                <a:path w="3074035" h="600710">
                  <a:moveTo>
                    <a:pt x="2341551" y="14397"/>
                  </a:moveTo>
                  <a:lnTo>
                    <a:pt x="2293123" y="14397"/>
                  </a:lnTo>
                  <a:lnTo>
                    <a:pt x="2293123" y="551684"/>
                  </a:lnTo>
                  <a:lnTo>
                    <a:pt x="2341551" y="551684"/>
                  </a:lnTo>
                  <a:lnTo>
                    <a:pt x="2341551" y="251955"/>
                  </a:lnTo>
                  <a:lnTo>
                    <a:pt x="2308830" y="251955"/>
                  </a:lnTo>
                  <a:lnTo>
                    <a:pt x="2308830" y="210072"/>
                  </a:lnTo>
                  <a:lnTo>
                    <a:pt x="2341551" y="210072"/>
                  </a:lnTo>
                  <a:lnTo>
                    <a:pt x="2341551" y="14397"/>
                  </a:lnTo>
                  <a:close/>
                </a:path>
                <a:path w="3074035" h="600710">
                  <a:moveTo>
                    <a:pt x="2094177" y="90311"/>
                  </a:moveTo>
                  <a:lnTo>
                    <a:pt x="2083051" y="90311"/>
                  </a:lnTo>
                  <a:lnTo>
                    <a:pt x="2083051" y="166225"/>
                  </a:lnTo>
                  <a:lnTo>
                    <a:pt x="2082111" y="192607"/>
                  </a:lnTo>
                  <a:lnTo>
                    <a:pt x="2074585" y="244634"/>
                  </a:lnTo>
                  <a:lnTo>
                    <a:pt x="2059594" y="295168"/>
                  </a:lnTo>
                  <a:lnTo>
                    <a:pt x="2037507" y="341142"/>
                  </a:lnTo>
                  <a:lnTo>
                    <a:pt x="2008589" y="381594"/>
                  </a:lnTo>
                  <a:lnTo>
                    <a:pt x="1974068" y="413824"/>
                  </a:lnTo>
                  <a:lnTo>
                    <a:pt x="1954783" y="426688"/>
                  </a:lnTo>
                  <a:lnTo>
                    <a:pt x="1987504" y="465299"/>
                  </a:lnTo>
                  <a:lnTo>
                    <a:pt x="2026525" y="434050"/>
                  </a:lnTo>
                  <a:lnTo>
                    <a:pt x="2059819" y="392658"/>
                  </a:lnTo>
                  <a:lnTo>
                    <a:pt x="2086814" y="343166"/>
                  </a:lnTo>
                  <a:lnTo>
                    <a:pt x="2106938" y="287622"/>
                  </a:lnTo>
                  <a:lnTo>
                    <a:pt x="2109063" y="279018"/>
                  </a:lnTo>
                  <a:lnTo>
                    <a:pt x="2103011" y="254143"/>
                  </a:lnTo>
                  <a:lnTo>
                    <a:pt x="2098103" y="225369"/>
                  </a:lnTo>
                  <a:lnTo>
                    <a:pt x="2095158" y="196063"/>
                  </a:lnTo>
                  <a:lnTo>
                    <a:pt x="2094177" y="166225"/>
                  </a:lnTo>
                  <a:lnTo>
                    <a:pt x="2094177" y="90311"/>
                  </a:lnTo>
                  <a:close/>
                </a:path>
                <a:path w="3074035" h="600710">
                  <a:moveTo>
                    <a:pt x="2132788" y="90311"/>
                  </a:moveTo>
                  <a:lnTo>
                    <a:pt x="2123626" y="90311"/>
                  </a:lnTo>
                  <a:lnTo>
                    <a:pt x="2123626" y="166225"/>
                  </a:lnTo>
                  <a:lnTo>
                    <a:pt x="2122583" y="197372"/>
                  </a:lnTo>
                  <a:lnTo>
                    <a:pt x="2119454" y="227987"/>
                  </a:lnTo>
                  <a:lnTo>
                    <a:pt x="2114239" y="258070"/>
                  </a:lnTo>
                  <a:lnTo>
                    <a:pt x="2109063" y="279018"/>
                  </a:lnTo>
                  <a:lnTo>
                    <a:pt x="2109883" y="282386"/>
                  </a:lnTo>
                  <a:lnTo>
                    <a:pt x="2129107" y="335313"/>
                  </a:lnTo>
                  <a:lnTo>
                    <a:pt x="2155366" y="382187"/>
                  </a:lnTo>
                  <a:lnTo>
                    <a:pt x="2188169" y="421453"/>
                  </a:lnTo>
                  <a:lnTo>
                    <a:pt x="2227026" y="451556"/>
                  </a:lnTo>
                  <a:lnTo>
                    <a:pt x="2258439" y="413599"/>
                  </a:lnTo>
                  <a:lnTo>
                    <a:pt x="2239481" y="401165"/>
                  </a:lnTo>
                  <a:lnTo>
                    <a:pt x="2221872" y="386768"/>
                  </a:lnTo>
                  <a:lnTo>
                    <a:pt x="2190705" y="352083"/>
                  </a:lnTo>
                  <a:lnTo>
                    <a:pt x="2165673" y="311018"/>
                  </a:lnTo>
                  <a:lnTo>
                    <a:pt x="2147513" y="265044"/>
                  </a:lnTo>
                  <a:lnTo>
                    <a:pt x="2136469" y="216125"/>
                  </a:lnTo>
                  <a:lnTo>
                    <a:pt x="2132788" y="166225"/>
                  </a:lnTo>
                  <a:lnTo>
                    <a:pt x="2132788" y="90311"/>
                  </a:lnTo>
                  <a:close/>
                </a:path>
                <a:path w="3074035" h="600710">
                  <a:moveTo>
                    <a:pt x="2123626" y="90311"/>
                  </a:moveTo>
                  <a:lnTo>
                    <a:pt x="2094177" y="90311"/>
                  </a:lnTo>
                  <a:lnTo>
                    <a:pt x="2094177" y="166225"/>
                  </a:lnTo>
                  <a:lnTo>
                    <a:pt x="2095158" y="196063"/>
                  </a:lnTo>
                  <a:lnTo>
                    <a:pt x="2098103" y="225369"/>
                  </a:lnTo>
                  <a:lnTo>
                    <a:pt x="2103011" y="254143"/>
                  </a:lnTo>
                  <a:lnTo>
                    <a:pt x="2109063" y="279018"/>
                  </a:lnTo>
                  <a:lnTo>
                    <a:pt x="2114239" y="258070"/>
                  </a:lnTo>
                  <a:lnTo>
                    <a:pt x="2119454" y="227987"/>
                  </a:lnTo>
                  <a:lnTo>
                    <a:pt x="2122583" y="197372"/>
                  </a:lnTo>
                  <a:lnTo>
                    <a:pt x="2123626" y="166225"/>
                  </a:lnTo>
                  <a:lnTo>
                    <a:pt x="2123626" y="90311"/>
                  </a:lnTo>
                  <a:close/>
                </a:path>
                <a:path w="3074035" h="600710">
                  <a:moveTo>
                    <a:pt x="2293123" y="210072"/>
                  </a:moveTo>
                  <a:lnTo>
                    <a:pt x="2194959" y="210072"/>
                  </a:lnTo>
                  <a:lnTo>
                    <a:pt x="2194959" y="251955"/>
                  </a:lnTo>
                  <a:lnTo>
                    <a:pt x="2293123" y="251955"/>
                  </a:lnTo>
                  <a:lnTo>
                    <a:pt x="2293123" y="210072"/>
                  </a:lnTo>
                  <a:close/>
                </a:path>
                <a:path w="3074035" h="600710">
                  <a:moveTo>
                    <a:pt x="2341551" y="210072"/>
                  </a:moveTo>
                  <a:lnTo>
                    <a:pt x="2308830" y="210072"/>
                  </a:lnTo>
                  <a:lnTo>
                    <a:pt x="2308830" y="251955"/>
                  </a:lnTo>
                  <a:lnTo>
                    <a:pt x="2341551" y="251955"/>
                  </a:lnTo>
                  <a:lnTo>
                    <a:pt x="2341551" y="210072"/>
                  </a:lnTo>
                  <a:close/>
                </a:path>
                <a:path w="3074035" h="600710">
                  <a:moveTo>
                    <a:pt x="2239460" y="68715"/>
                  </a:moveTo>
                  <a:lnTo>
                    <a:pt x="1971144" y="68715"/>
                  </a:lnTo>
                  <a:lnTo>
                    <a:pt x="1971144" y="111253"/>
                  </a:lnTo>
                  <a:lnTo>
                    <a:pt x="2083051" y="111253"/>
                  </a:lnTo>
                  <a:lnTo>
                    <a:pt x="2083051" y="90311"/>
                  </a:lnTo>
                  <a:lnTo>
                    <a:pt x="2239460" y="90311"/>
                  </a:lnTo>
                  <a:lnTo>
                    <a:pt x="2239460" y="68715"/>
                  </a:lnTo>
                  <a:close/>
                </a:path>
                <a:path w="3074035" h="600710">
                  <a:moveTo>
                    <a:pt x="2239460" y="90311"/>
                  </a:moveTo>
                  <a:lnTo>
                    <a:pt x="2132788" y="90311"/>
                  </a:lnTo>
                  <a:lnTo>
                    <a:pt x="2132788" y="111253"/>
                  </a:lnTo>
                  <a:lnTo>
                    <a:pt x="2239460" y="111253"/>
                  </a:lnTo>
                  <a:lnTo>
                    <a:pt x="2239460" y="90311"/>
                  </a:lnTo>
                  <a:close/>
                </a:path>
                <a:path w="3074035" h="600710">
                  <a:moveTo>
                    <a:pt x="2780674" y="464645"/>
                  </a:moveTo>
                  <a:lnTo>
                    <a:pt x="2541152" y="464645"/>
                  </a:lnTo>
                  <a:lnTo>
                    <a:pt x="2541152" y="507183"/>
                  </a:lnTo>
                  <a:lnTo>
                    <a:pt x="3073859" y="507183"/>
                  </a:lnTo>
                  <a:lnTo>
                    <a:pt x="3073859" y="477734"/>
                  </a:lnTo>
                  <a:lnTo>
                    <a:pt x="2780674" y="477734"/>
                  </a:lnTo>
                  <a:lnTo>
                    <a:pt x="2780674" y="464645"/>
                  </a:lnTo>
                  <a:close/>
                </a:path>
                <a:path w="3074035" h="600710">
                  <a:moveTo>
                    <a:pt x="2831065" y="323943"/>
                  </a:moveTo>
                  <a:lnTo>
                    <a:pt x="2780674" y="323943"/>
                  </a:lnTo>
                  <a:lnTo>
                    <a:pt x="2780674" y="477734"/>
                  </a:lnTo>
                  <a:lnTo>
                    <a:pt x="2831065" y="477734"/>
                  </a:lnTo>
                  <a:lnTo>
                    <a:pt x="2831065" y="323943"/>
                  </a:lnTo>
                  <a:close/>
                </a:path>
                <a:path w="3074035" h="600710">
                  <a:moveTo>
                    <a:pt x="3073859" y="464645"/>
                  </a:moveTo>
                  <a:lnTo>
                    <a:pt x="2831065" y="464645"/>
                  </a:lnTo>
                  <a:lnTo>
                    <a:pt x="2831065" y="477734"/>
                  </a:lnTo>
                  <a:lnTo>
                    <a:pt x="3073859" y="477734"/>
                  </a:lnTo>
                  <a:lnTo>
                    <a:pt x="3073859" y="464645"/>
                  </a:lnTo>
                  <a:close/>
                </a:path>
                <a:path w="3074035" h="600710">
                  <a:moveTo>
                    <a:pt x="2655678" y="41229"/>
                  </a:moveTo>
                  <a:lnTo>
                    <a:pt x="2603978" y="41229"/>
                  </a:lnTo>
                  <a:lnTo>
                    <a:pt x="2603978" y="338994"/>
                  </a:lnTo>
                  <a:lnTo>
                    <a:pt x="2780674" y="338994"/>
                  </a:lnTo>
                  <a:lnTo>
                    <a:pt x="2780674" y="323943"/>
                  </a:lnTo>
                  <a:lnTo>
                    <a:pt x="3008416" y="323943"/>
                  </a:lnTo>
                  <a:lnTo>
                    <a:pt x="3008416" y="297111"/>
                  </a:lnTo>
                  <a:lnTo>
                    <a:pt x="2655678" y="297111"/>
                  </a:lnTo>
                  <a:lnTo>
                    <a:pt x="2655678" y="188475"/>
                  </a:lnTo>
                  <a:lnTo>
                    <a:pt x="3008416" y="188475"/>
                  </a:lnTo>
                  <a:lnTo>
                    <a:pt x="3008416" y="146592"/>
                  </a:lnTo>
                  <a:lnTo>
                    <a:pt x="2655678" y="146592"/>
                  </a:lnTo>
                  <a:lnTo>
                    <a:pt x="2655678" y="41229"/>
                  </a:lnTo>
                  <a:close/>
                </a:path>
                <a:path w="3074035" h="600710">
                  <a:moveTo>
                    <a:pt x="3008416" y="323943"/>
                  </a:moveTo>
                  <a:lnTo>
                    <a:pt x="2831065" y="323943"/>
                  </a:lnTo>
                  <a:lnTo>
                    <a:pt x="2831065" y="338994"/>
                  </a:lnTo>
                  <a:lnTo>
                    <a:pt x="3008416" y="338994"/>
                  </a:lnTo>
                  <a:lnTo>
                    <a:pt x="3008416" y="323943"/>
                  </a:lnTo>
                  <a:close/>
                </a:path>
                <a:path w="3074035" h="600710">
                  <a:moveTo>
                    <a:pt x="3008416" y="188475"/>
                  </a:moveTo>
                  <a:lnTo>
                    <a:pt x="2958025" y="188475"/>
                  </a:lnTo>
                  <a:lnTo>
                    <a:pt x="2958025" y="297111"/>
                  </a:lnTo>
                  <a:lnTo>
                    <a:pt x="3008416" y="297111"/>
                  </a:lnTo>
                  <a:lnTo>
                    <a:pt x="3008416" y="188475"/>
                  </a:lnTo>
                  <a:close/>
                </a:path>
                <a:path w="3074035" h="600710">
                  <a:moveTo>
                    <a:pt x="3008416" y="41229"/>
                  </a:moveTo>
                  <a:lnTo>
                    <a:pt x="2958025" y="41229"/>
                  </a:lnTo>
                  <a:lnTo>
                    <a:pt x="2958025" y="146592"/>
                  </a:lnTo>
                  <a:lnTo>
                    <a:pt x="3008416" y="146592"/>
                  </a:lnTo>
                  <a:lnTo>
                    <a:pt x="3008416" y="412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B0FF713C-5497-47FA-A452-3114B551E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0105511" cy="11309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ADB4454-05B7-4A6D-80D1-9E530A8E4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50" y="0"/>
            <a:ext cx="20186650" cy="113093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1C28E4-5F5A-4640-8CA2-1A73EA7D2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9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39468" y="2367082"/>
              <a:ext cx="1373505" cy="4147820"/>
            </a:xfrm>
            <a:custGeom>
              <a:avLst/>
              <a:gdLst/>
              <a:ahLst/>
              <a:cxnLst/>
              <a:rect l="l" t="t" r="r" b="b"/>
              <a:pathLst>
                <a:path w="1373505" h="4147820">
                  <a:moveTo>
                    <a:pt x="171462" y="4001185"/>
                  </a:moveTo>
                  <a:lnTo>
                    <a:pt x="133832" y="3982529"/>
                  </a:lnTo>
                  <a:lnTo>
                    <a:pt x="104305" y="3946512"/>
                  </a:lnTo>
                  <a:lnTo>
                    <a:pt x="99148" y="3921023"/>
                  </a:lnTo>
                  <a:lnTo>
                    <a:pt x="99148" y="3915778"/>
                  </a:lnTo>
                  <a:lnTo>
                    <a:pt x="164922" y="3915778"/>
                  </a:lnTo>
                  <a:lnTo>
                    <a:pt x="164922" y="3908577"/>
                  </a:lnTo>
                  <a:lnTo>
                    <a:pt x="164922" y="3903345"/>
                  </a:lnTo>
                  <a:lnTo>
                    <a:pt x="164922" y="3895166"/>
                  </a:lnTo>
                  <a:lnTo>
                    <a:pt x="99796" y="3895166"/>
                  </a:lnTo>
                  <a:lnTo>
                    <a:pt x="99796" y="3859174"/>
                  </a:lnTo>
                  <a:lnTo>
                    <a:pt x="73952" y="3859174"/>
                  </a:lnTo>
                  <a:lnTo>
                    <a:pt x="73952" y="3895166"/>
                  </a:lnTo>
                  <a:lnTo>
                    <a:pt x="8178" y="3895166"/>
                  </a:lnTo>
                  <a:lnTo>
                    <a:pt x="8178" y="3915778"/>
                  </a:lnTo>
                  <a:lnTo>
                    <a:pt x="73952" y="3915778"/>
                  </a:lnTo>
                  <a:lnTo>
                    <a:pt x="73952" y="3921023"/>
                  </a:lnTo>
                  <a:lnTo>
                    <a:pt x="59486" y="3965498"/>
                  </a:lnTo>
                  <a:lnTo>
                    <a:pt x="29730" y="3993337"/>
                  </a:lnTo>
                  <a:lnTo>
                    <a:pt x="0" y="4006748"/>
                  </a:lnTo>
                  <a:lnTo>
                    <a:pt x="12763" y="4027030"/>
                  </a:lnTo>
                  <a:lnTo>
                    <a:pt x="55626" y="4003637"/>
                  </a:lnTo>
                  <a:lnTo>
                    <a:pt x="84582" y="3966832"/>
                  </a:lnTo>
                  <a:lnTo>
                    <a:pt x="87020" y="3960977"/>
                  </a:lnTo>
                  <a:lnTo>
                    <a:pt x="88353" y="3964051"/>
                  </a:lnTo>
                  <a:lnTo>
                    <a:pt x="116814" y="3999052"/>
                  </a:lnTo>
                  <a:lnTo>
                    <a:pt x="159359" y="4021467"/>
                  </a:lnTo>
                  <a:lnTo>
                    <a:pt x="171462" y="4001185"/>
                  </a:lnTo>
                  <a:close/>
                </a:path>
                <a:path w="1373505" h="4147820">
                  <a:moveTo>
                    <a:pt x="200914" y="121399"/>
                  </a:moveTo>
                  <a:lnTo>
                    <a:pt x="193522" y="71983"/>
                  </a:lnTo>
                  <a:lnTo>
                    <a:pt x="172110" y="34912"/>
                  </a:lnTo>
                  <a:lnTo>
                    <a:pt x="172110" y="121399"/>
                  </a:lnTo>
                  <a:lnTo>
                    <a:pt x="171526" y="135420"/>
                  </a:lnTo>
                  <a:lnTo>
                    <a:pt x="157276" y="180848"/>
                  </a:lnTo>
                  <a:lnTo>
                    <a:pt x="123825" y="207733"/>
                  </a:lnTo>
                  <a:lnTo>
                    <a:pt x="86055" y="213995"/>
                  </a:lnTo>
                  <a:lnTo>
                    <a:pt x="43853" y="213995"/>
                  </a:lnTo>
                  <a:lnTo>
                    <a:pt x="43853" y="29451"/>
                  </a:lnTo>
                  <a:lnTo>
                    <a:pt x="89001" y="29451"/>
                  </a:lnTo>
                  <a:lnTo>
                    <a:pt x="134975" y="40411"/>
                  </a:lnTo>
                  <a:lnTo>
                    <a:pt x="162814" y="72034"/>
                  </a:lnTo>
                  <a:lnTo>
                    <a:pt x="172110" y="121399"/>
                  </a:lnTo>
                  <a:lnTo>
                    <a:pt x="172110" y="34912"/>
                  </a:lnTo>
                  <a:lnTo>
                    <a:pt x="137071" y="11188"/>
                  </a:lnTo>
                  <a:lnTo>
                    <a:pt x="90970" y="3263"/>
                  </a:lnTo>
                  <a:lnTo>
                    <a:pt x="43853" y="3263"/>
                  </a:lnTo>
                  <a:lnTo>
                    <a:pt x="29451" y="3263"/>
                  </a:lnTo>
                  <a:lnTo>
                    <a:pt x="14401" y="3263"/>
                  </a:lnTo>
                  <a:lnTo>
                    <a:pt x="14401" y="240169"/>
                  </a:lnTo>
                  <a:lnTo>
                    <a:pt x="30759" y="240169"/>
                  </a:lnTo>
                  <a:lnTo>
                    <a:pt x="43853" y="240169"/>
                  </a:lnTo>
                  <a:lnTo>
                    <a:pt x="88023" y="240169"/>
                  </a:lnTo>
                  <a:lnTo>
                    <a:pt x="105206" y="239280"/>
                  </a:lnTo>
                  <a:lnTo>
                    <a:pt x="149047" y="225945"/>
                  </a:lnTo>
                  <a:lnTo>
                    <a:pt x="180276" y="197599"/>
                  </a:lnTo>
                  <a:lnTo>
                    <a:pt x="197599" y="155790"/>
                  </a:lnTo>
                  <a:lnTo>
                    <a:pt x="200088" y="139242"/>
                  </a:lnTo>
                  <a:lnTo>
                    <a:pt x="200914" y="121399"/>
                  </a:lnTo>
                  <a:close/>
                </a:path>
                <a:path w="1373505" h="4147820">
                  <a:moveTo>
                    <a:pt x="227418" y="4046334"/>
                  </a:moveTo>
                  <a:lnTo>
                    <a:pt x="201891" y="4046334"/>
                  </a:lnTo>
                  <a:lnTo>
                    <a:pt x="201891" y="4066629"/>
                  </a:lnTo>
                  <a:lnTo>
                    <a:pt x="201891" y="4126509"/>
                  </a:lnTo>
                  <a:lnTo>
                    <a:pt x="69049" y="4126509"/>
                  </a:lnTo>
                  <a:lnTo>
                    <a:pt x="69049" y="4066629"/>
                  </a:lnTo>
                  <a:lnTo>
                    <a:pt x="201891" y="4066629"/>
                  </a:lnTo>
                  <a:lnTo>
                    <a:pt x="201891" y="4046334"/>
                  </a:lnTo>
                  <a:lnTo>
                    <a:pt x="43853" y="4046334"/>
                  </a:lnTo>
                  <a:lnTo>
                    <a:pt x="43853" y="4147451"/>
                  </a:lnTo>
                  <a:lnTo>
                    <a:pt x="227418" y="4147451"/>
                  </a:lnTo>
                  <a:lnTo>
                    <a:pt x="227418" y="4126509"/>
                  </a:lnTo>
                  <a:lnTo>
                    <a:pt x="227418" y="4066629"/>
                  </a:lnTo>
                  <a:lnTo>
                    <a:pt x="227418" y="4046334"/>
                  </a:lnTo>
                  <a:close/>
                </a:path>
                <a:path w="1373505" h="4147820">
                  <a:moveTo>
                    <a:pt x="271259" y="3934434"/>
                  </a:moveTo>
                  <a:lnTo>
                    <a:pt x="227418" y="3934434"/>
                  </a:lnTo>
                  <a:lnTo>
                    <a:pt x="227418" y="3860482"/>
                  </a:lnTo>
                  <a:lnTo>
                    <a:pt x="201891" y="3860482"/>
                  </a:lnTo>
                  <a:lnTo>
                    <a:pt x="201891" y="4032923"/>
                  </a:lnTo>
                  <a:lnTo>
                    <a:pt x="227418" y="4032923"/>
                  </a:lnTo>
                  <a:lnTo>
                    <a:pt x="227418" y="3956024"/>
                  </a:lnTo>
                  <a:lnTo>
                    <a:pt x="271259" y="3956024"/>
                  </a:lnTo>
                  <a:lnTo>
                    <a:pt x="271259" y="3934434"/>
                  </a:lnTo>
                  <a:close/>
                </a:path>
                <a:path w="1373505" h="4147820">
                  <a:moveTo>
                    <a:pt x="416877" y="240169"/>
                  </a:moveTo>
                  <a:lnTo>
                    <a:pt x="392442" y="173418"/>
                  </a:lnTo>
                  <a:lnTo>
                    <a:pt x="382981" y="147574"/>
                  </a:lnTo>
                  <a:lnTo>
                    <a:pt x="352983" y="65633"/>
                  </a:lnTo>
                  <a:lnTo>
                    <a:pt x="352983" y="147574"/>
                  </a:lnTo>
                  <a:lnTo>
                    <a:pt x="275920" y="147574"/>
                  </a:lnTo>
                  <a:lnTo>
                    <a:pt x="313474" y="41554"/>
                  </a:lnTo>
                  <a:lnTo>
                    <a:pt x="315442" y="41554"/>
                  </a:lnTo>
                  <a:lnTo>
                    <a:pt x="352983" y="147574"/>
                  </a:lnTo>
                  <a:lnTo>
                    <a:pt x="352983" y="65633"/>
                  </a:lnTo>
                  <a:lnTo>
                    <a:pt x="344170" y="41554"/>
                  </a:lnTo>
                  <a:lnTo>
                    <a:pt x="330161" y="3263"/>
                  </a:lnTo>
                  <a:lnTo>
                    <a:pt x="299072" y="3263"/>
                  </a:lnTo>
                  <a:lnTo>
                    <a:pt x="212369" y="240169"/>
                  </a:lnTo>
                  <a:lnTo>
                    <a:pt x="243116" y="240169"/>
                  </a:lnTo>
                  <a:lnTo>
                    <a:pt x="266763" y="173418"/>
                  </a:lnTo>
                  <a:lnTo>
                    <a:pt x="362140" y="173418"/>
                  </a:lnTo>
                  <a:lnTo>
                    <a:pt x="385787" y="240169"/>
                  </a:lnTo>
                  <a:lnTo>
                    <a:pt x="416877" y="240169"/>
                  </a:lnTo>
                  <a:close/>
                </a:path>
                <a:path w="1373505" h="4147820">
                  <a:moveTo>
                    <a:pt x="522897" y="3889933"/>
                  </a:moveTo>
                  <a:lnTo>
                    <a:pt x="506857" y="3889933"/>
                  </a:lnTo>
                  <a:lnTo>
                    <a:pt x="497039" y="3889933"/>
                  </a:lnTo>
                  <a:lnTo>
                    <a:pt x="317728" y="3889933"/>
                  </a:lnTo>
                  <a:lnTo>
                    <a:pt x="317728" y="3911206"/>
                  </a:lnTo>
                  <a:lnTo>
                    <a:pt x="496976" y="3911206"/>
                  </a:lnTo>
                  <a:lnTo>
                    <a:pt x="496912" y="3940175"/>
                  </a:lnTo>
                  <a:lnTo>
                    <a:pt x="495084" y="3985806"/>
                  </a:lnTo>
                  <a:lnTo>
                    <a:pt x="489191" y="4032859"/>
                  </a:lnTo>
                  <a:lnTo>
                    <a:pt x="485914" y="4050271"/>
                  </a:lnTo>
                  <a:lnTo>
                    <a:pt x="512089" y="4053217"/>
                  </a:lnTo>
                  <a:lnTo>
                    <a:pt x="519544" y="4001922"/>
                  </a:lnTo>
                  <a:lnTo>
                    <a:pt x="522198" y="3956761"/>
                  </a:lnTo>
                  <a:lnTo>
                    <a:pt x="522897" y="3911206"/>
                  </a:lnTo>
                  <a:lnTo>
                    <a:pt x="522897" y="3889933"/>
                  </a:lnTo>
                  <a:close/>
                </a:path>
                <a:path w="1373505" h="4147820">
                  <a:moveTo>
                    <a:pt x="554634" y="4088879"/>
                  </a:moveTo>
                  <a:lnTo>
                    <a:pt x="418833" y="4088879"/>
                  </a:lnTo>
                  <a:lnTo>
                    <a:pt x="418833" y="3984828"/>
                  </a:lnTo>
                  <a:lnTo>
                    <a:pt x="393636" y="3984828"/>
                  </a:lnTo>
                  <a:lnTo>
                    <a:pt x="393636" y="4088879"/>
                  </a:lnTo>
                  <a:lnTo>
                    <a:pt x="289585" y="4088879"/>
                  </a:lnTo>
                  <a:lnTo>
                    <a:pt x="289585" y="4110151"/>
                  </a:lnTo>
                  <a:lnTo>
                    <a:pt x="554634" y="4110151"/>
                  </a:lnTo>
                  <a:lnTo>
                    <a:pt x="554634" y="4100004"/>
                  </a:lnTo>
                  <a:lnTo>
                    <a:pt x="554634" y="4088879"/>
                  </a:lnTo>
                  <a:close/>
                </a:path>
                <a:path w="1373505" h="4147820">
                  <a:moveTo>
                    <a:pt x="586701" y="3263"/>
                  </a:moveTo>
                  <a:lnTo>
                    <a:pt x="408038" y="3263"/>
                  </a:lnTo>
                  <a:lnTo>
                    <a:pt x="408038" y="29451"/>
                  </a:lnTo>
                  <a:lnTo>
                    <a:pt x="482638" y="29451"/>
                  </a:lnTo>
                  <a:lnTo>
                    <a:pt x="482638" y="240169"/>
                  </a:lnTo>
                  <a:lnTo>
                    <a:pt x="512419" y="240169"/>
                  </a:lnTo>
                  <a:lnTo>
                    <a:pt x="512419" y="29451"/>
                  </a:lnTo>
                  <a:lnTo>
                    <a:pt x="586701" y="29451"/>
                  </a:lnTo>
                  <a:lnTo>
                    <a:pt x="586701" y="3263"/>
                  </a:lnTo>
                  <a:close/>
                </a:path>
                <a:path w="1373505" h="4147820">
                  <a:moveTo>
                    <a:pt x="782370" y="240169"/>
                  </a:moveTo>
                  <a:lnTo>
                    <a:pt x="757936" y="173418"/>
                  </a:lnTo>
                  <a:lnTo>
                    <a:pt x="748474" y="147574"/>
                  </a:lnTo>
                  <a:lnTo>
                    <a:pt x="718477" y="65608"/>
                  </a:lnTo>
                  <a:lnTo>
                    <a:pt x="718477" y="147574"/>
                  </a:lnTo>
                  <a:lnTo>
                    <a:pt x="641426" y="147574"/>
                  </a:lnTo>
                  <a:lnTo>
                    <a:pt x="678967" y="41554"/>
                  </a:lnTo>
                  <a:lnTo>
                    <a:pt x="680935" y="41554"/>
                  </a:lnTo>
                  <a:lnTo>
                    <a:pt x="718477" y="147574"/>
                  </a:lnTo>
                  <a:lnTo>
                    <a:pt x="718477" y="65608"/>
                  </a:lnTo>
                  <a:lnTo>
                    <a:pt x="709676" y="41554"/>
                  </a:lnTo>
                  <a:lnTo>
                    <a:pt x="695655" y="3263"/>
                  </a:lnTo>
                  <a:lnTo>
                    <a:pt x="664578" y="3263"/>
                  </a:lnTo>
                  <a:lnTo>
                    <a:pt x="577862" y="240169"/>
                  </a:lnTo>
                  <a:lnTo>
                    <a:pt x="608622" y="240169"/>
                  </a:lnTo>
                  <a:lnTo>
                    <a:pt x="632269" y="173418"/>
                  </a:lnTo>
                  <a:lnTo>
                    <a:pt x="727633" y="173418"/>
                  </a:lnTo>
                  <a:lnTo>
                    <a:pt x="751281" y="240169"/>
                  </a:lnTo>
                  <a:lnTo>
                    <a:pt x="782370" y="240169"/>
                  </a:lnTo>
                  <a:close/>
                </a:path>
                <a:path w="1373505" h="4147820">
                  <a:moveTo>
                    <a:pt x="810514" y="3874884"/>
                  </a:moveTo>
                  <a:lnTo>
                    <a:pt x="784987" y="3874884"/>
                  </a:lnTo>
                  <a:lnTo>
                    <a:pt x="784987" y="3895166"/>
                  </a:lnTo>
                  <a:lnTo>
                    <a:pt x="784987" y="3955377"/>
                  </a:lnTo>
                  <a:lnTo>
                    <a:pt x="638721" y="3955377"/>
                  </a:lnTo>
                  <a:lnTo>
                    <a:pt x="638721" y="3895166"/>
                  </a:lnTo>
                  <a:lnTo>
                    <a:pt x="784987" y="3895166"/>
                  </a:lnTo>
                  <a:lnTo>
                    <a:pt x="784987" y="3874884"/>
                  </a:lnTo>
                  <a:lnTo>
                    <a:pt x="613524" y="3874884"/>
                  </a:lnTo>
                  <a:lnTo>
                    <a:pt x="613524" y="3975989"/>
                  </a:lnTo>
                  <a:lnTo>
                    <a:pt x="810514" y="3975989"/>
                  </a:lnTo>
                  <a:lnTo>
                    <a:pt x="810514" y="3955377"/>
                  </a:lnTo>
                  <a:lnTo>
                    <a:pt x="810514" y="3895166"/>
                  </a:lnTo>
                  <a:lnTo>
                    <a:pt x="810514" y="3874884"/>
                  </a:lnTo>
                  <a:close/>
                </a:path>
                <a:path w="1373505" h="4147820">
                  <a:moveTo>
                    <a:pt x="815416" y="4123563"/>
                  </a:moveTo>
                  <a:lnTo>
                    <a:pt x="638721" y="4123563"/>
                  </a:lnTo>
                  <a:lnTo>
                    <a:pt x="638721" y="4061396"/>
                  </a:lnTo>
                  <a:lnTo>
                    <a:pt x="612876" y="4061396"/>
                  </a:lnTo>
                  <a:lnTo>
                    <a:pt x="612876" y="4145165"/>
                  </a:lnTo>
                  <a:lnTo>
                    <a:pt x="815416" y="4145165"/>
                  </a:lnTo>
                  <a:lnTo>
                    <a:pt x="815416" y="4131094"/>
                  </a:lnTo>
                  <a:lnTo>
                    <a:pt x="815416" y="4123563"/>
                  </a:lnTo>
                  <a:close/>
                </a:path>
                <a:path w="1373505" h="4147820">
                  <a:moveTo>
                    <a:pt x="845197" y="4009364"/>
                  </a:moveTo>
                  <a:lnTo>
                    <a:pt x="578840" y="4009364"/>
                  </a:lnTo>
                  <a:lnTo>
                    <a:pt x="578840" y="4030637"/>
                  </a:lnTo>
                  <a:lnTo>
                    <a:pt x="701217" y="4030637"/>
                  </a:lnTo>
                  <a:lnTo>
                    <a:pt x="701217" y="4090187"/>
                  </a:lnTo>
                  <a:lnTo>
                    <a:pt x="726744" y="4090187"/>
                  </a:lnTo>
                  <a:lnTo>
                    <a:pt x="726744" y="4030637"/>
                  </a:lnTo>
                  <a:lnTo>
                    <a:pt x="845197" y="4030637"/>
                  </a:lnTo>
                  <a:lnTo>
                    <a:pt x="845197" y="4022458"/>
                  </a:lnTo>
                  <a:lnTo>
                    <a:pt x="845197" y="4009364"/>
                  </a:lnTo>
                  <a:close/>
                </a:path>
                <a:path w="1373505" h="4147820">
                  <a:moveTo>
                    <a:pt x="975423" y="175717"/>
                  </a:moveTo>
                  <a:lnTo>
                    <a:pt x="955636" y="131864"/>
                  </a:lnTo>
                  <a:lnTo>
                    <a:pt x="921613" y="114198"/>
                  </a:lnTo>
                  <a:lnTo>
                    <a:pt x="884796" y="103720"/>
                  </a:lnTo>
                  <a:lnTo>
                    <a:pt x="875652" y="101041"/>
                  </a:lnTo>
                  <a:lnTo>
                    <a:pt x="842340" y="79552"/>
                  </a:lnTo>
                  <a:lnTo>
                    <a:pt x="838974" y="65112"/>
                  </a:lnTo>
                  <a:lnTo>
                    <a:pt x="838974" y="57480"/>
                  </a:lnTo>
                  <a:lnTo>
                    <a:pt x="869962" y="28930"/>
                  </a:lnTo>
                  <a:lnTo>
                    <a:pt x="891006" y="26174"/>
                  </a:lnTo>
                  <a:lnTo>
                    <a:pt x="898017" y="26441"/>
                  </a:lnTo>
                  <a:lnTo>
                    <a:pt x="939761" y="48590"/>
                  </a:lnTo>
                  <a:lnTo>
                    <a:pt x="943368" y="62826"/>
                  </a:lnTo>
                  <a:lnTo>
                    <a:pt x="972159" y="62826"/>
                  </a:lnTo>
                  <a:lnTo>
                    <a:pt x="957287" y="26174"/>
                  </a:lnTo>
                  <a:lnTo>
                    <a:pt x="955332" y="23850"/>
                  </a:lnTo>
                  <a:lnTo>
                    <a:pt x="913422" y="2044"/>
                  </a:lnTo>
                  <a:lnTo>
                    <a:pt x="891984" y="0"/>
                  </a:lnTo>
                  <a:lnTo>
                    <a:pt x="880808" y="520"/>
                  </a:lnTo>
                  <a:lnTo>
                    <a:pt x="841832" y="12928"/>
                  </a:lnTo>
                  <a:lnTo>
                    <a:pt x="813219" y="47929"/>
                  </a:lnTo>
                  <a:lnTo>
                    <a:pt x="810514" y="66421"/>
                  </a:lnTo>
                  <a:lnTo>
                    <a:pt x="811479" y="77533"/>
                  </a:lnTo>
                  <a:lnTo>
                    <a:pt x="834682" y="111823"/>
                  </a:lnTo>
                  <a:lnTo>
                    <a:pt x="870724" y="128270"/>
                  </a:lnTo>
                  <a:lnTo>
                    <a:pt x="899845" y="136118"/>
                  </a:lnTo>
                  <a:lnTo>
                    <a:pt x="906907" y="138264"/>
                  </a:lnTo>
                  <a:lnTo>
                    <a:pt x="944613" y="161810"/>
                  </a:lnTo>
                  <a:lnTo>
                    <a:pt x="946632" y="167855"/>
                  </a:lnTo>
                  <a:lnTo>
                    <a:pt x="946632" y="183349"/>
                  </a:lnTo>
                  <a:lnTo>
                    <a:pt x="918819" y="212356"/>
                  </a:lnTo>
                  <a:lnTo>
                    <a:pt x="889368" y="217601"/>
                  </a:lnTo>
                  <a:lnTo>
                    <a:pt x="882319" y="217322"/>
                  </a:lnTo>
                  <a:lnTo>
                    <a:pt x="837946" y="194310"/>
                  </a:lnTo>
                  <a:lnTo>
                    <a:pt x="834072" y="178650"/>
                  </a:lnTo>
                  <a:lnTo>
                    <a:pt x="803973" y="178650"/>
                  </a:lnTo>
                  <a:lnTo>
                    <a:pt x="821740" y="220205"/>
                  </a:lnTo>
                  <a:lnTo>
                    <a:pt x="855167" y="239826"/>
                  </a:lnTo>
                  <a:lnTo>
                    <a:pt x="889368" y="244424"/>
                  </a:lnTo>
                  <a:lnTo>
                    <a:pt x="902322" y="243865"/>
                  </a:lnTo>
                  <a:lnTo>
                    <a:pt x="944829" y="230505"/>
                  </a:lnTo>
                  <a:lnTo>
                    <a:pt x="960056" y="217601"/>
                  </a:lnTo>
                  <a:lnTo>
                    <a:pt x="965288" y="210718"/>
                  </a:lnTo>
                  <a:lnTo>
                    <a:pt x="969721" y="202641"/>
                  </a:lnTo>
                  <a:lnTo>
                    <a:pt x="972896" y="194119"/>
                  </a:lnTo>
                  <a:lnTo>
                    <a:pt x="974801" y="185140"/>
                  </a:lnTo>
                  <a:lnTo>
                    <a:pt x="975423" y="175717"/>
                  </a:lnTo>
                  <a:close/>
                </a:path>
                <a:path w="1373505" h="4147820">
                  <a:moveTo>
                    <a:pt x="1021562" y="3987774"/>
                  </a:moveTo>
                  <a:lnTo>
                    <a:pt x="1002550" y="3948303"/>
                  </a:lnTo>
                  <a:lnTo>
                    <a:pt x="996696" y="3944277"/>
                  </a:lnTo>
                  <a:lnTo>
                    <a:pt x="996696" y="3981221"/>
                  </a:lnTo>
                  <a:lnTo>
                    <a:pt x="996696" y="3994315"/>
                  </a:lnTo>
                  <a:lnTo>
                    <a:pt x="962126" y="4021150"/>
                  </a:lnTo>
                  <a:lnTo>
                    <a:pt x="945540" y="4021150"/>
                  </a:lnTo>
                  <a:lnTo>
                    <a:pt x="912825" y="4000144"/>
                  </a:lnTo>
                  <a:lnTo>
                    <a:pt x="910971" y="3994315"/>
                  </a:lnTo>
                  <a:lnTo>
                    <a:pt x="910971" y="3981221"/>
                  </a:lnTo>
                  <a:lnTo>
                    <a:pt x="945540" y="3953738"/>
                  </a:lnTo>
                  <a:lnTo>
                    <a:pt x="962126" y="3953738"/>
                  </a:lnTo>
                  <a:lnTo>
                    <a:pt x="994905" y="3975328"/>
                  </a:lnTo>
                  <a:lnTo>
                    <a:pt x="996696" y="3981221"/>
                  </a:lnTo>
                  <a:lnTo>
                    <a:pt x="996696" y="3944277"/>
                  </a:lnTo>
                  <a:lnTo>
                    <a:pt x="953833" y="3933456"/>
                  </a:lnTo>
                  <a:lnTo>
                    <a:pt x="944295" y="3933875"/>
                  </a:lnTo>
                  <a:lnTo>
                    <a:pt x="905408" y="3948303"/>
                  </a:lnTo>
                  <a:lnTo>
                    <a:pt x="886421" y="3987774"/>
                  </a:lnTo>
                  <a:lnTo>
                    <a:pt x="886968" y="3995407"/>
                  </a:lnTo>
                  <a:lnTo>
                    <a:pt x="911783" y="4031018"/>
                  </a:lnTo>
                  <a:lnTo>
                    <a:pt x="953833" y="4041432"/>
                  </a:lnTo>
                  <a:lnTo>
                    <a:pt x="963383" y="4041013"/>
                  </a:lnTo>
                  <a:lnTo>
                    <a:pt x="1002550" y="4026624"/>
                  </a:lnTo>
                  <a:lnTo>
                    <a:pt x="1021029" y="3995407"/>
                  </a:lnTo>
                  <a:lnTo>
                    <a:pt x="1021562" y="3987774"/>
                  </a:lnTo>
                  <a:close/>
                </a:path>
                <a:path w="1373505" h="4147820">
                  <a:moveTo>
                    <a:pt x="1038910" y="3896474"/>
                  </a:moveTo>
                  <a:lnTo>
                    <a:pt x="966597" y="3896474"/>
                  </a:lnTo>
                  <a:lnTo>
                    <a:pt x="966597" y="3860482"/>
                  </a:lnTo>
                  <a:lnTo>
                    <a:pt x="941400" y="3860482"/>
                  </a:lnTo>
                  <a:lnTo>
                    <a:pt x="941400" y="3896474"/>
                  </a:lnTo>
                  <a:lnTo>
                    <a:pt x="869086" y="3896474"/>
                  </a:lnTo>
                  <a:lnTo>
                    <a:pt x="869086" y="3917416"/>
                  </a:lnTo>
                  <a:lnTo>
                    <a:pt x="1038910" y="3917416"/>
                  </a:lnTo>
                  <a:lnTo>
                    <a:pt x="1038910" y="3909237"/>
                  </a:lnTo>
                  <a:lnTo>
                    <a:pt x="1038910" y="3896474"/>
                  </a:lnTo>
                  <a:close/>
                </a:path>
                <a:path w="1373505" h="4147820">
                  <a:moveTo>
                    <a:pt x="1109916" y="3860812"/>
                  </a:moveTo>
                  <a:lnTo>
                    <a:pt x="1084059" y="3860812"/>
                  </a:lnTo>
                  <a:lnTo>
                    <a:pt x="1084059" y="3960939"/>
                  </a:lnTo>
                  <a:lnTo>
                    <a:pt x="1033348" y="3960939"/>
                  </a:lnTo>
                  <a:lnTo>
                    <a:pt x="1033348" y="3982529"/>
                  </a:lnTo>
                  <a:lnTo>
                    <a:pt x="1084059" y="3982529"/>
                  </a:lnTo>
                  <a:lnTo>
                    <a:pt x="1084059" y="4080700"/>
                  </a:lnTo>
                  <a:lnTo>
                    <a:pt x="1109916" y="4080700"/>
                  </a:lnTo>
                  <a:lnTo>
                    <a:pt x="1109916" y="3982529"/>
                  </a:lnTo>
                  <a:lnTo>
                    <a:pt x="1109916" y="3960939"/>
                  </a:lnTo>
                  <a:lnTo>
                    <a:pt x="1109916" y="3860812"/>
                  </a:lnTo>
                  <a:close/>
                </a:path>
                <a:path w="1373505" h="4147820">
                  <a:moveTo>
                    <a:pt x="1116457" y="4123563"/>
                  </a:moveTo>
                  <a:lnTo>
                    <a:pt x="947610" y="4123563"/>
                  </a:lnTo>
                  <a:lnTo>
                    <a:pt x="947610" y="4061066"/>
                  </a:lnTo>
                  <a:lnTo>
                    <a:pt x="921766" y="4061066"/>
                  </a:lnTo>
                  <a:lnTo>
                    <a:pt x="921766" y="4145165"/>
                  </a:lnTo>
                  <a:lnTo>
                    <a:pt x="1116457" y="4145165"/>
                  </a:lnTo>
                  <a:lnTo>
                    <a:pt x="1116457" y="4131741"/>
                  </a:lnTo>
                  <a:lnTo>
                    <a:pt x="1116457" y="4123563"/>
                  </a:lnTo>
                  <a:close/>
                </a:path>
                <a:path w="1373505" h="4147820">
                  <a:moveTo>
                    <a:pt x="1162926" y="213995"/>
                  </a:moveTo>
                  <a:lnTo>
                    <a:pt x="1047089" y="213995"/>
                  </a:lnTo>
                  <a:lnTo>
                    <a:pt x="1047089" y="134480"/>
                  </a:lnTo>
                  <a:lnTo>
                    <a:pt x="1153756" y="134480"/>
                  </a:lnTo>
                  <a:lnTo>
                    <a:pt x="1153756" y="108635"/>
                  </a:lnTo>
                  <a:lnTo>
                    <a:pt x="1047089" y="108635"/>
                  </a:lnTo>
                  <a:lnTo>
                    <a:pt x="1047089" y="29451"/>
                  </a:lnTo>
                  <a:lnTo>
                    <a:pt x="1161288" y="29451"/>
                  </a:lnTo>
                  <a:lnTo>
                    <a:pt x="1161288" y="3263"/>
                  </a:lnTo>
                  <a:lnTo>
                    <a:pt x="1017638" y="3263"/>
                  </a:lnTo>
                  <a:lnTo>
                    <a:pt x="1017638" y="240169"/>
                  </a:lnTo>
                  <a:lnTo>
                    <a:pt x="1162926" y="240169"/>
                  </a:lnTo>
                  <a:lnTo>
                    <a:pt x="1162926" y="213995"/>
                  </a:lnTo>
                  <a:close/>
                </a:path>
                <a:path w="1373505" h="4147820">
                  <a:moveTo>
                    <a:pt x="1373327" y="3263"/>
                  </a:moveTo>
                  <a:lnTo>
                    <a:pt x="1194663" y="3263"/>
                  </a:lnTo>
                  <a:lnTo>
                    <a:pt x="1194663" y="29451"/>
                  </a:lnTo>
                  <a:lnTo>
                    <a:pt x="1269263" y="29451"/>
                  </a:lnTo>
                  <a:lnTo>
                    <a:pt x="1269263" y="240169"/>
                  </a:lnTo>
                  <a:lnTo>
                    <a:pt x="1299044" y="240169"/>
                  </a:lnTo>
                  <a:lnTo>
                    <a:pt x="1299044" y="29451"/>
                  </a:lnTo>
                  <a:lnTo>
                    <a:pt x="1373327" y="29451"/>
                  </a:lnTo>
                  <a:lnTo>
                    <a:pt x="1373327" y="32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4056" y="3039215"/>
              <a:ext cx="11395063" cy="4384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353" y="4473358"/>
              <a:ext cx="11619819" cy="4304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8330" y="3738760"/>
              <a:ext cx="10566595" cy="4208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4056" y="7451752"/>
              <a:ext cx="14596455" cy="4538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8330" y="8142830"/>
              <a:ext cx="15246386" cy="7155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876" y="9099444"/>
              <a:ext cx="10914875" cy="2092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1030" y="6975899"/>
              <a:ext cx="14025260" cy="207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6010E3-8F15-439D-8E1E-0928724FD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0105511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9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92244" y="1104678"/>
              <a:ext cx="1043305" cy="582295"/>
            </a:xfrm>
            <a:custGeom>
              <a:avLst/>
              <a:gdLst/>
              <a:ahLst/>
              <a:cxnLst/>
              <a:rect l="l" t="t" r="r" b="b"/>
              <a:pathLst>
                <a:path w="1043305" h="582294">
                  <a:moveTo>
                    <a:pt x="49082" y="55626"/>
                  </a:moveTo>
                  <a:lnTo>
                    <a:pt x="0" y="55626"/>
                  </a:lnTo>
                  <a:lnTo>
                    <a:pt x="0" y="436505"/>
                  </a:lnTo>
                  <a:lnTo>
                    <a:pt x="223160" y="436505"/>
                  </a:lnTo>
                  <a:lnTo>
                    <a:pt x="223160" y="393967"/>
                  </a:lnTo>
                  <a:lnTo>
                    <a:pt x="49082" y="393967"/>
                  </a:lnTo>
                  <a:lnTo>
                    <a:pt x="49082" y="239521"/>
                  </a:lnTo>
                  <a:lnTo>
                    <a:pt x="223160" y="239521"/>
                  </a:lnTo>
                  <a:lnTo>
                    <a:pt x="223160" y="197637"/>
                  </a:lnTo>
                  <a:lnTo>
                    <a:pt x="49082" y="197637"/>
                  </a:lnTo>
                  <a:lnTo>
                    <a:pt x="49082" y="55626"/>
                  </a:lnTo>
                  <a:close/>
                </a:path>
                <a:path w="1043305" h="582294">
                  <a:moveTo>
                    <a:pt x="223160" y="239521"/>
                  </a:moveTo>
                  <a:lnTo>
                    <a:pt x="175387" y="239521"/>
                  </a:lnTo>
                  <a:lnTo>
                    <a:pt x="175387" y="393967"/>
                  </a:lnTo>
                  <a:lnTo>
                    <a:pt x="223160" y="393967"/>
                  </a:lnTo>
                  <a:lnTo>
                    <a:pt x="223160" y="239521"/>
                  </a:lnTo>
                  <a:close/>
                </a:path>
                <a:path w="1043305" h="582294">
                  <a:moveTo>
                    <a:pt x="223160" y="55626"/>
                  </a:moveTo>
                  <a:lnTo>
                    <a:pt x="175387" y="55626"/>
                  </a:lnTo>
                  <a:lnTo>
                    <a:pt x="175387" y="197637"/>
                  </a:lnTo>
                  <a:lnTo>
                    <a:pt x="223160" y="197637"/>
                  </a:lnTo>
                  <a:lnTo>
                    <a:pt x="223160" y="55626"/>
                  </a:lnTo>
                  <a:close/>
                </a:path>
                <a:path w="1043305" h="582294">
                  <a:moveTo>
                    <a:pt x="477079" y="0"/>
                  </a:moveTo>
                  <a:lnTo>
                    <a:pt x="427343" y="0"/>
                  </a:lnTo>
                  <a:lnTo>
                    <a:pt x="427343" y="581788"/>
                  </a:lnTo>
                  <a:lnTo>
                    <a:pt x="477079" y="581788"/>
                  </a:lnTo>
                  <a:lnTo>
                    <a:pt x="477079" y="273551"/>
                  </a:lnTo>
                  <a:lnTo>
                    <a:pt x="445667" y="273551"/>
                  </a:lnTo>
                  <a:lnTo>
                    <a:pt x="445667" y="231013"/>
                  </a:lnTo>
                  <a:lnTo>
                    <a:pt x="477079" y="231013"/>
                  </a:lnTo>
                  <a:lnTo>
                    <a:pt x="477079" y="0"/>
                  </a:lnTo>
                  <a:close/>
                </a:path>
                <a:path w="1043305" h="582294">
                  <a:moveTo>
                    <a:pt x="346193" y="12434"/>
                  </a:moveTo>
                  <a:lnTo>
                    <a:pt x="297111" y="12434"/>
                  </a:lnTo>
                  <a:lnTo>
                    <a:pt x="297111" y="552339"/>
                  </a:lnTo>
                  <a:lnTo>
                    <a:pt x="346193" y="552339"/>
                  </a:lnTo>
                  <a:lnTo>
                    <a:pt x="346193" y="273551"/>
                  </a:lnTo>
                  <a:lnTo>
                    <a:pt x="331796" y="273551"/>
                  </a:lnTo>
                  <a:lnTo>
                    <a:pt x="331796" y="231013"/>
                  </a:lnTo>
                  <a:lnTo>
                    <a:pt x="346193" y="231013"/>
                  </a:lnTo>
                  <a:lnTo>
                    <a:pt x="346193" y="12434"/>
                  </a:lnTo>
                  <a:close/>
                </a:path>
                <a:path w="1043305" h="582294">
                  <a:moveTo>
                    <a:pt x="346193" y="231013"/>
                  </a:moveTo>
                  <a:lnTo>
                    <a:pt x="331796" y="231013"/>
                  </a:lnTo>
                  <a:lnTo>
                    <a:pt x="331796" y="273551"/>
                  </a:lnTo>
                  <a:lnTo>
                    <a:pt x="346193" y="273551"/>
                  </a:lnTo>
                  <a:lnTo>
                    <a:pt x="346193" y="231013"/>
                  </a:lnTo>
                  <a:close/>
                </a:path>
                <a:path w="1043305" h="582294">
                  <a:moveTo>
                    <a:pt x="427343" y="231013"/>
                  </a:moveTo>
                  <a:lnTo>
                    <a:pt x="346193" y="231013"/>
                  </a:lnTo>
                  <a:lnTo>
                    <a:pt x="346193" y="273551"/>
                  </a:lnTo>
                  <a:lnTo>
                    <a:pt x="427343" y="273551"/>
                  </a:lnTo>
                  <a:lnTo>
                    <a:pt x="427343" y="231013"/>
                  </a:lnTo>
                  <a:close/>
                </a:path>
                <a:path w="1043305" h="582294">
                  <a:moveTo>
                    <a:pt x="477079" y="231013"/>
                  </a:moveTo>
                  <a:lnTo>
                    <a:pt x="445667" y="231013"/>
                  </a:lnTo>
                  <a:lnTo>
                    <a:pt x="445667" y="273551"/>
                  </a:lnTo>
                  <a:lnTo>
                    <a:pt x="477079" y="273551"/>
                  </a:lnTo>
                  <a:lnTo>
                    <a:pt x="477079" y="231013"/>
                  </a:lnTo>
                  <a:close/>
                </a:path>
                <a:path w="1043305" h="582294">
                  <a:moveTo>
                    <a:pt x="1039889" y="654"/>
                  </a:moveTo>
                  <a:lnTo>
                    <a:pt x="988189" y="654"/>
                  </a:lnTo>
                  <a:lnTo>
                    <a:pt x="988189" y="350120"/>
                  </a:lnTo>
                  <a:lnTo>
                    <a:pt x="1039889" y="350120"/>
                  </a:lnTo>
                  <a:lnTo>
                    <a:pt x="1039889" y="271588"/>
                  </a:lnTo>
                  <a:lnTo>
                    <a:pt x="993425" y="271588"/>
                  </a:lnTo>
                  <a:lnTo>
                    <a:pt x="993425" y="229050"/>
                  </a:lnTo>
                  <a:lnTo>
                    <a:pt x="1039889" y="229050"/>
                  </a:lnTo>
                  <a:lnTo>
                    <a:pt x="1039889" y="150518"/>
                  </a:lnTo>
                  <a:lnTo>
                    <a:pt x="997351" y="150518"/>
                  </a:lnTo>
                  <a:lnTo>
                    <a:pt x="997351" y="109289"/>
                  </a:lnTo>
                  <a:lnTo>
                    <a:pt x="1039889" y="109289"/>
                  </a:lnTo>
                  <a:lnTo>
                    <a:pt x="1039889" y="654"/>
                  </a:lnTo>
                  <a:close/>
                </a:path>
                <a:path w="1043305" h="582294">
                  <a:moveTo>
                    <a:pt x="839634" y="43846"/>
                  </a:moveTo>
                  <a:lnTo>
                    <a:pt x="804949" y="43846"/>
                  </a:lnTo>
                  <a:lnTo>
                    <a:pt x="804949" y="66751"/>
                  </a:lnTo>
                  <a:lnTo>
                    <a:pt x="803170" y="93440"/>
                  </a:lnTo>
                  <a:lnTo>
                    <a:pt x="788936" y="143995"/>
                  </a:lnTo>
                  <a:lnTo>
                    <a:pt x="760673" y="190561"/>
                  </a:lnTo>
                  <a:lnTo>
                    <a:pt x="719607" y="231791"/>
                  </a:lnTo>
                  <a:lnTo>
                    <a:pt x="666169" y="267314"/>
                  </a:lnTo>
                  <a:lnTo>
                    <a:pt x="601707" y="296272"/>
                  </a:lnTo>
                  <a:lnTo>
                    <a:pt x="565427" y="308236"/>
                  </a:lnTo>
                  <a:lnTo>
                    <a:pt x="587024" y="348811"/>
                  </a:lnTo>
                  <a:lnTo>
                    <a:pt x="627782" y="334966"/>
                  </a:lnTo>
                  <a:lnTo>
                    <a:pt x="665637" y="318952"/>
                  </a:lnTo>
                  <a:lnTo>
                    <a:pt x="700588" y="300772"/>
                  </a:lnTo>
                  <a:lnTo>
                    <a:pt x="761470" y="257906"/>
                  </a:lnTo>
                  <a:lnTo>
                    <a:pt x="808589" y="206370"/>
                  </a:lnTo>
                  <a:lnTo>
                    <a:pt x="839418" y="150518"/>
                  </a:lnTo>
                  <a:lnTo>
                    <a:pt x="838325" y="150518"/>
                  </a:lnTo>
                  <a:lnTo>
                    <a:pt x="838325" y="109289"/>
                  </a:lnTo>
                  <a:lnTo>
                    <a:pt x="852489" y="109289"/>
                  </a:lnTo>
                  <a:lnTo>
                    <a:pt x="856521" y="87039"/>
                  </a:lnTo>
                  <a:lnTo>
                    <a:pt x="839634" y="87039"/>
                  </a:lnTo>
                  <a:lnTo>
                    <a:pt x="839634" y="43846"/>
                  </a:lnTo>
                  <a:close/>
                </a:path>
                <a:path w="1043305" h="582294">
                  <a:moveTo>
                    <a:pt x="988189" y="229050"/>
                  </a:moveTo>
                  <a:lnTo>
                    <a:pt x="833744" y="229050"/>
                  </a:lnTo>
                  <a:lnTo>
                    <a:pt x="833744" y="271588"/>
                  </a:lnTo>
                  <a:lnTo>
                    <a:pt x="988189" y="271588"/>
                  </a:lnTo>
                  <a:lnTo>
                    <a:pt x="988189" y="229050"/>
                  </a:lnTo>
                  <a:close/>
                </a:path>
                <a:path w="1043305" h="582294">
                  <a:moveTo>
                    <a:pt x="1039889" y="229050"/>
                  </a:moveTo>
                  <a:lnTo>
                    <a:pt x="993425" y="229050"/>
                  </a:lnTo>
                  <a:lnTo>
                    <a:pt x="993425" y="271588"/>
                  </a:lnTo>
                  <a:lnTo>
                    <a:pt x="1039889" y="271588"/>
                  </a:lnTo>
                  <a:lnTo>
                    <a:pt x="1039889" y="229050"/>
                  </a:lnTo>
                  <a:close/>
                </a:path>
                <a:path w="1043305" h="582294">
                  <a:moveTo>
                    <a:pt x="852489" y="109289"/>
                  </a:moveTo>
                  <a:lnTo>
                    <a:pt x="838325" y="109289"/>
                  </a:lnTo>
                  <a:lnTo>
                    <a:pt x="838325" y="150518"/>
                  </a:lnTo>
                  <a:lnTo>
                    <a:pt x="839418" y="150518"/>
                  </a:lnTo>
                  <a:lnTo>
                    <a:pt x="841331" y="146428"/>
                  </a:lnTo>
                  <a:lnTo>
                    <a:pt x="851659" y="113870"/>
                  </a:lnTo>
                  <a:lnTo>
                    <a:pt x="852489" y="109289"/>
                  </a:lnTo>
                  <a:close/>
                </a:path>
                <a:path w="1043305" h="582294">
                  <a:moveTo>
                    <a:pt x="988189" y="109289"/>
                  </a:moveTo>
                  <a:lnTo>
                    <a:pt x="852489" y="109289"/>
                  </a:lnTo>
                  <a:lnTo>
                    <a:pt x="851659" y="113870"/>
                  </a:lnTo>
                  <a:lnTo>
                    <a:pt x="841331" y="146428"/>
                  </a:lnTo>
                  <a:lnTo>
                    <a:pt x="839418" y="150518"/>
                  </a:lnTo>
                  <a:lnTo>
                    <a:pt x="988189" y="150518"/>
                  </a:lnTo>
                  <a:lnTo>
                    <a:pt x="988189" y="109289"/>
                  </a:lnTo>
                  <a:close/>
                </a:path>
                <a:path w="1043305" h="582294">
                  <a:moveTo>
                    <a:pt x="1039889" y="109289"/>
                  </a:moveTo>
                  <a:lnTo>
                    <a:pt x="997351" y="109289"/>
                  </a:lnTo>
                  <a:lnTo>
                    <a:pt x="997351" y="150518"/>
                  </a:lnTo>
                  <a:lnTo>
                    <a:pt x="1039889" y="150518"/>
                  </a:lnTo>
                  <a:lnTo>
                    <a:pt x="1039889" y="109289"/>
                  </a:lnTo>
                  <a:close/>
                </a:path>
                <a:path w="1043305" h="582294">
                  <a:moveTo>
                    <a:pt x="804949" y="43846"/>
                  </a:moveTo>
                  <a:lnTo>
                    <a:pt x="594877" y="43846"/>
                  </a:lnTo>
                  <a:lnTo>
                    <a:pt x="594877" y="87039"/>
                  </a:lnTo>
                  <a:lnTo>
                    <a:pt x="803596" y="87039"/>
                  </a:lnTo>
                  <a:lnTo>
                    <a:pt x="804949" y="66751"/>
                  </a:lnTo>
                  <a:lnTo>
                    <a:pt x="804949" y="43846"/>
                  </a:lnTo>
                  <a:close/>
                </a:path>
                <a:path w="1043305" h="582294">
                  <a:moveTo>
                    <a:pt x="859921" y="43846"/>
                  </a:moveTo>
                  <a:lnTo>
                    <a:pt x="839634" y="43846"/>
                  </a:lnTo>
                  <a:lnTo>
                    <a:pt x="839634" y="87039"/>
                  </a:lnTo>
                  <a:lnTo>
                    <a:pt x="856521" y="87039"/>
                  </a:lnTo>
                  <a:lnTo>
                    <a:pt x="857855" y="79676"/>
                  </a:lnTo>
                  <a:lnTo>
                    <a:pt x="859921" y="43846"/>
                  </a:lnTo>
                  <a:close/>
                </a:path>
                <a:path w="1043305" h="582294">
                  <a:moveTo>
                    <a:pt x="849450" y="356010"/>
                  </a:moveTo>
                  <a:lnTo>
                    <a:pt x="794314" y="359364"/>
                  </a:lnTo>
                  <a:lnTo>
                    <a:pt x="746705" y="369425"/>
                  </a:lnTo>
                  <a:lnTo>
                    <a:pt x="707848" y="385704"/>
                  </a:lnTo>
                  <a:lnTo>
                    <a:pt x="668521" y="420757"/>
                  </a:lnTo>
                  <a:lnTo>
                    <a:pt x="655084" y="467263"/>
                  </a:lnTo>
                  <a:lnTo>
                    <a:pt x="656577" y="484012"/>
                  </a:lnTo>
                  <a:lnTo>
                    <a:pt x="678971" y="527143"/>
                  </a:lnTo>
                  <a:lnTo>
                    <a:pt x="726029" y="558310"/>
                  </a:lnTo>
                  <a:lnTo>
                    <a:pt x="769569" y="571624"/>
                  </a:lnTo>
                  <a:lnTo>
                    <a:pt x="820941" y="578332"/>
                  </a:lnTo>
                  <a:lnTo>
                    <a:pt x="849450" y="579170"/>
                  </a:lnTo>
                  <a:lnTo>
                    <a:pt x="877959" y="578332"/>
                  </a:lnTo>
                  <a:lnTo>
                    <a:pt x="929331" y="571624"/>
                  </a:lnTo>
                  <a:lnTo>
                    <a:pt x="972851" y="558310"/>
                  </a:lnTo>
                  <a:lnTo>
                    <a:pt x="1006554" y="539005"/>
                  </a:lnTo>
                  <a:lnTo>
                    <a:pt x="1008444" y="537287"/>
                  </a:lnTo>
                  <a:lnTo>
                    <a:pt x="849450" y="537287"/>
                  </a:lnTo>
                  <a:lnTo>
                    <a:pt x="828242" y="536755"/>
                  </a:lnTo>
                  <a:lnTo>
                    <a:pt x="790122" y="532501"/>
                  </a:lnTo>
                  <a:lnTo>
                    <a:pt x="744496" y="518472"/>
                  </a:lnTo>
                  <a:lnTo>
                    <a:pt x="709893" y="487386"/>
                  </a:lnTo>
                  <a:lnTo>
                    <a:pt x="705475" y="467263"/>
                  </a:lnTo>
                  <a:lnTo>
                    <a:pt x="706580" y="456812"/>
                  </a:lnTo>
                  <a:lnTo>
                    <a:pt x="732921" y="422087"/>
                  </a:lnTo>
                  <a:lnTo>
                    <a:pt x="773536" y="405092"/>
                  </a:lnTo>
                  <a:lnTo>
                    <a:pt x="828508" y="397484"/>
                  </a:lnTo>
                  <a:lnTo>
                    <a:pt x="849450" y="397239"/>
                  </a:lnTo>
                  <a:lnTo>
                    <a:pt x="1007943" y="397239"/>
                  </a:lnTo>
                  <a:lnTo>
                    <a:pt x="1006554" y="395991"/>
                  </a:lnTo>
                  <a:lnTo>
                    <a:pt x="972851" y="376849"/>
                  </a:lnTo>
                  <a:lnTo>
                    <a:pt x="929331" y="363556"/>
                  </a:lnTo>
                  <a:lnTo>
                    <a:pt x="877959" y="356848"/>
                  </a:lnTo>
                  <a:lnTo>
                    <a:pt x="849450" y="356010"/>
                  </a:lnTo>
                  <a:close/>
                </a:path>
                <a:path w="1043305" h="582294">
                  <a:moveTo>
                    <a:pt x="1007943" y="397239"/>
                  </a:moveTo>
                  <a:lnTo>
                    <a:pt x="849450" y="397239"/>
                  </a:lnTo>
                  <a:lnTo>
                    <a:pt x="870351" y="397484"/>
                  </a:lnTo>
                  <a:lnTo>
                    <a:pt x="889861" y="398875"/>
                  </a:lnTo>
                  <a:lnTo>
                    <a:pt x="939843" y="409816"/>
                  </a:lnTo>
                  <a:lnTo>
                    <a:pt x="974446" y="429633"/>
                  </a:lnTo>
                  <a:lnTo>
                    <a:pt x="992116" y="467263"/>
                  </a:lnTo>
                  <a:lnTo>
                    <a:pt x="991012" y="477693"/>
                  </a:lnTo>
                  <a:lnTo>
                    <a:pt x="964712" y="511969"/>
                  </a:lnTo>
                  <a:lnTo>
                    <a:pt x="924710" y="528779"/>
                  </a:lnTo>
                  <a:lnTo>
                    <a:pt x="870351" y="536755"/>
                  </a:lnTo>
                  <a:lnTo>
                    <a:pt x="849450" y="537287"/>
                  </a:lnTo>
                  <a:lnTo>
                    <a:pt x="1008444" y="537287"/>
                  </a:lnTo>
                  <a:lnTo>
                    <a:pt x="1037272" y="499575"/>
                  </a:lnTo>
                  <a:lnTo>
                    <a:pt x="1043161" y="467263"/>
                  </a:lnTo>
                  <a:lnTo>
                    <a:pt x="1041689" y="450534"/>
                  </a:lnTo>
                  <a:lnTo>
                    <a:pt x="1037272" y="435032"/>
                  </a:lnTo>
                  <a:lnTo>
                    <a:pt x="1029909" y="420757"/>
                  </a:lnTo>
                  <a:lnTo>
                    <a:pt x="1019602" y="407710"/>
                  </a:lnTo>
                  <a:lnTo>
                    <a:pt x="1007943" y="397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319" y="1794448"/>
              <a:ext cx="1638366" cy="3072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6374" y="3298328"/>
              <a:ext cx="5926521" cy="46804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1513" y="3392567"/>
              <a:ext cx="5444860" cy="45862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281580" y="7854268"/>
              <a:ext cx="738505" cy="137160"/>
            </a:xfrm>
            <a:custGeom>
              <a:avLst/>
              <a:gdLst/>
              <a:ahLst/>
              <a:cxnLst/>
              <a:rect l="l" t="t" r="r" b="b"/>
              <a:pathLst>
                <a:path w="738504" h="137159">
                  <a:moveTo>
                    <a:pt x="48468" y="24694"/>
                  </a:moveTo>
                  <a:lnTo>
                    <a:pt x="36658" y="24694"/>
                  </a:lnTo>
                  <a:lnTo>
                    <a:pt x="36658" y="42486"/>
                  </a:lnTo>
                  <a:lnTo>
                    <a:pt x="33626" y="60164"/>
                  </a:lnTo>
                  <a:lnTo>
                    <a:pt x="25633" y="77036"/>
                  </a:lnTo>
                  <a:lnTo>
                    <a:pt x="13988" y="91319"/>
                  </a:lnTo>
                  <a:lnTo>
                    <a:pt x="0" y="101232"/>
                  </a:lnTo>
                  <a:lnTo>
                    <a:pt x="7362" y="110741"/>
                  </a:lnTo>
                  <a:lnTo>
                    <a:pt x="18428" y="103149"/>
                  </a:lnTo>
                  <a:lnTo>
                    <a:pt x="28366" y="92566"/>
                  </a:lnTo>
                  <a:lnTo>
                    <a:pt x="36621" y="79682"/>
                  </a:lnTo>
                  <a:lnTo>
                    <a:pt x="42640" y="65187"/>
                  </a:lnTo>
                  <a:lnTo>
                    <a:pt x="54075" y="65187"/>
                  </a:lnTo>
                  <a:lnTo>
                    <a:pt x="51157" y="59076"/>
                  </a:lnTo>
                  <a:lnTo>
                    <a:pt x="48468" y="42486"/>
                  </a:lnTo>
                  <a:lnTo>
                    <a:pt x="48468" y="24694"/>
                  </a:lnTo>
                  <a:close/>
                </a:path>
                <a:path w="738504" h="137159">
                  <a:moveTo>
                    <a:pt x="54075" y="65187"/>
                  </a:moveTo>
                  <a:lnTo>
                    <a:pt x="42640" y="65187"/>
                  </a:lnTo>
                  <a:lnTo>
                    <a:pt x="48407" y="78529"/>
                  </a:lnTo>
                  <a:lnTo>
                    <a:pt x="56339" y="90418"/>
                  </a:lnTo>
                  <a:lnTo>
                    <a:pt x="66010" y="100237"/>
                  </a:lnTo>
                  <a:lnTo>
                    <a:pt x="76997" y="107367"/>
                  </a:lnTo>
                  <a:lnTo>
                    <a:pt x="83900" y="97857"/>
                  </a:lnTo>
                  <a:lnTo>
                    <a:pt x="69994" y="88343"/>
                  </a:lnTo>
                  <a:lnTo>
                    <a:pt x="58707" y="74888"/>
                  </a:lnTo>
                  <a:lnTo>
                    <a:pt x="54075" y="65187"/>
                  </a:lnTo>
                  <a:close/>
                </a:path>
                <a:path w="738504" h="137159">
                  <a:moveTo>
                    <a:pt x="79145" y="14724"/>
                  </a:moveTo>
                  <a:lnTo>
                    <a:pt x="4908" y="14724"/>
                  </a:lnTo>
                  <a:lnTo>
                    <a:pt x="4908" y="24694"/>
                  </a:lnTo>
                  <a:lnTo>
                    <a:pt x="79145" y="24694"/>
                  </a:lnTo>
                  <a:lnTo>
                    <a:pt x="79145" y="14724"/>
                  </a:lnTo>
                  <a:close/>
                </a:path>
                <a:path w="738504" h="137159">
                  <a:moveTo>
                    <a:pt x="107827" y="613"/>
                  </a:moveTo>
                  <a:lnTo>
                    <a:pt x="95863" y="613"/>
                  </a:lnTo>
                  <a:lnTo>
                    <a:pt x="95863" y="136970"/>
                  </a:lnTo>
                  <a:lnTo>
                    <a:pt x="107827" y="136970"/>
                  </a:lnTo>
                  <a:lnTo>
                    <a:pt x="107827" y="66107"/>
                  </a:lnTo>
                  <a:lnTo>
                    <a:pt x="130681" y="66107"/>
                  </a:lnTo>
                  <a:lnTo>
                    <a:pt x="130681" y="55831"/>
                  </a:lnTo>
                  <a:lnTo>
                    <a:pt x="107827" y="55831"/>
                  </a:lnTo>
                  <a:lnTo>
                    <a:pt x="107827" y="613"/>
                  </a:lnTo>
                  <a:close/>
                </a:path>
                <a:path w="738504" h="137159">
                  <a:moveTo>
                    <a:pt x="262896" y="109974"/>
                  </a:moveTo>
                  <a:lnTo>
                    <a:pt x="138043" y="109974"/>
                  </a:lnTo>
                  <a:lnTo>
                    <a:pt x="138043" y="120098"/>
                  </a:lnTo>
                  <a:lnTo>
                    <a:pt x="262896" y="120098"/>
                  </a:lnTo>
                  <a:lnTo>
                    <a:pt x="262896" y="109974"/>
                  </a:lnTo>
                  <a:close/>
                </a:path>
                <a:path w="738504" h="137159">
                  <a:moveTo>
                    <a:pt x="184978" y="84053"/>
                  </a:moveTo>
                  <a:lnTo>
                    <a:pt x="173168" y="84053"/>
                  </a:lnTo>
                  <a:lnTo>
                    <a:pt x="173168" y="109974"/>
                  </a:lnTo>
                  <a:lnTo>
                    <a:pt x="184978" y="109974"/>
                  </a:lnTo>
                  <a:lnTo>
                    <a:pt x="184978" y="84053"/>
                  </a:lnTo>
                  <a:close/>
                </a:path>
                <a:path w="738504" h="137159">
                  <a:moveTo>
                    <a:pt x="228999" y="84053"/>
                  </a:moveTo>
                  <a:lnTo>
                    <a:pt x="217189" y="84053"/>
                  </a:lnTo>
                  <a:lnTo>
                    <a:pt x="217189" y="109974"/>
                  </a:lnTo>
                  <a:lnTo>
                    <a:pt x="228999" y="109974"/>
                  </a:lnTo>
                  <a:lnTo>
                    <a:pt x="228999" y="84053"/>
                  </a:lnTo>
                  <a:close/>
                </a:path>
                <a:path w="738504" h="137159">
                  <a:moveTo>
                    <a:pt x="247098" y="10736"/>
                  </a:moveTo>
                  <a:lnTo>
                    <a:pt x="153382" y="10736"/>
                  </a:lnTo>
                  <a:lnTo>
                    <a:pt x="153382" y="20706"/>
                  </a:lnTo>
                  <a:lnTo>
                    <a:pt x="235288" y="20706"/>
                  </a:lnTo>
                  <a:lnTo>
                    <a:pt x="235288" y="42026"/>
                  </a:lnTo>
                  <a:lnTo>
                    <a:pt x="153688" y="42026"/>
                  </a:lnTo>
                  <a:lnTo>
                    <a:pt x="153688" y="84053"/>
                  </a:lnTo>
                  <a:lnTo>
                    <a:pt x="250319" y="84053"/>
                  </a:lnTo>
                  <a:lnTo>
                    <a:pt x="250319" y="74083"/>
                  </a:lnTo>
                  <a:lnTo>
                    <a:pt x="165652" y="74083"/>
                  </a:lnTo>
                  <a:lnTo>
                    <a:pt x="165652" y="51996"/>
                  </a:lnTo>
                  <a:lnTo>
                    <a:pt x="247098" y="51996"/>
                  </a:lnTo>
                  <a:lnTo>
                    <a:pt x="247098" y="10736"/>
                  </a:lnTo>
                  <a:close/>
                </a:path>
                <a:path w="738504" h="137159">
                  <a:moveTo>
                    <a:pt x="293573" y="105680"/>
                  </a:moveTo>
                  <a:lnTo>
                    <a:pt x="282836" y="105680"/>
                  </a:lnTo>
                  <a:lnTo>
                    <a:pt x="278235" y="110128"/>
                  </a:lnTo>
                  <a:lnTo>
                    <a:pt x="278388" y="115496"/>
                  </a:lnTo>
                  <a:lnTo>
                    <a:pt x="278235" y="121018"/>
                  </a:lnTo>
                  <a:lnTo>
                    <a:pt x="282836" y="125466"/>
                  </a:lnTo>
                  <a:lnTo>
                    <a:pt x="293573" y="125466"/>
                  </a:lnTo>
                  <a:lnTo>
                    <a:pt x="298021" y="121018"/>
                  </a:lnTo>
                  <a:lnTo>
                    <a:pt x="298021" y="110128"/>
                  </a:lnTo>
                  <a:lnTo>
                    <a:pt x="293573" y="105680"/>
                  </a:lnTo>
                  <a:close/>
                </a:path>
                <a:path w="738504" h="137159">
                  <a:moveTo>
                    <a:pt x="293573" y="44020"/>
                  </a:moveTo>
                  <a:lnTo>
                    <a:pt x="282836" y="44020"/>
                  </a:lnTo>
                  <a:lnTo>
                    <a:pt x="278235" y="48468"/>
                  </a:lnTo>
                  <a:lnTo>
                    <a:pt x="278388" y="53837"/>
                  </a:lnTo>
                  <a:lnTo>
                    <a:pt x="278235" y="59358"/>
                  </a:lnTo>
                  <a:lnTo>
                    <a:pt x="282836" y="63806"/>
                  </a:lnTo>
                  <a:lnTo>
                    <a:pt x="293573" y="63806"/>
                  </a:lnTo>
                  <a:lnTo>
                    <a:pt x="298021" y="59358"/>
                  </a:lnTo>
                  <a:lnTo>
                    <a:pt x="298021" y="48468"/>
                  </a:lnTo>
                  <a:lnTo>
                    <a:pt x="293573" y="44020"/>
                  </a:lnTo>
                  <a:close/>
                </a:path>
                <a:path w="738504" h="137159">
                  <a:moveTo>
                    <a:pt x="477325" y="73009"/>
                  </a:moveTo>
                  <a:lnTo>
                    <a:pt x="352932" y="73009"/>
                  </a:lnTo>
                  <a:lnTo>
                    <a:pt x="352932" y="82826"/>
                  </a:lnTo>
                  <a:lnTo>
                    <a:pt x="477325" y="82826"/>
                  </a:lnTo>
                  <a:lnTo>
                    <a:pt x="477325" y="73009"/>
                  </a:lnTo>
                  <a:close/>
                </a:path>
                <a:path w="738504" h="137159">
                  <a:moveTo>
                    <a:pt x="421033" y="59512"/>
                  </a:moveTo>
                  <a:lnTo>
                    <a:pt x="409070" y="59512"/>
                  </a:lnTo>
                  <a:lnTo>
                    <a:pt x="409070" y="73009"/>
                  </a:lnTo>
                  <a:lnTo>
                    <a:pt x="421033" y="73009"/>
                  </a:lnTo>
                  <a:lnTo>
                    <a:pt x="421033" y="59512"/>
                  </a:lnTo>
                  <a:close/>
                </a:path>
                <a:path w="738504" h="137159">
                  <a:moveTo>
                    <a:pt x="461833" y="4601"/>
                  </a:moveTo>
                  <a:lnTo>
                    <a:pt x="369497" y="4601"/>
                  </a:lnTo>
                  <a:lnTo>
                    <a:pt x="369497" y="59512"/>
                  </a:lnTo>
                  <a:lnTo>
                    <a:pt x="462600" y="59512"/>
                  </a:lnTo>
                  <a:lnTo>
                    <a:pt x="462600" y="49849"/>
                  </a:lnTo>
                  <a:lnTo>
                    <a:pt x="381614" y="49849"/>
                  </a:lnTo>
                  <a:lnTo>
                    <a:pt x="381614" y="36351"/>
                  </a:lnTo>
                  <a:lnTo>
                    <a:pt x="458152" y="36351"/>
                  </a:lnTo>
                  <a:lnTo>
                    <a:pt x="458152" y="27148"/>
                  </a:lnTo>
                  <a:lnTo>
                    <a:pt x="381614" y="27148"/>
                  </a:lnTo>
                  <a:lnTo>
                    <a:pt x="381614" y="14417"/>
                  </a:lnTo>
                  <a:lnTo>
                    <a:pt x="461833" y="14417"/>
                  </a:lnTo>
                  <a:lnTo>
                    <a:pt x="461833" y="4601"/>
                  </a:lnTo>
                  <a:close/>
                </a:path>
                <a:path w="738504" h="137159">
                  <a:moveTo>
                    <a:pt x="415205" y="93102"/>
                  </a:moveTo>
                  <a:lnTo>
                    <a:pt x="395100" y="94435"/>
                  </a:lnTo>
                  <a:lnTo>
                    <a:pt x="380330" y="98586"/>
                  </a:lnTo>
                  <a:lnTo>
                    <a:pt x="371225" y="105440"/>
                  </a:lnTo>
                  <a:lnTo>
                    <a:pt x="368117" y="114883"/>
                  </a:lnTo>
                  <a:lnTo>
                    <a:pt x="371225" y="124304"/>
                  </a:lnTo>
                  <a:lnTo>
                    <a:pt x="380330" y="131122"/>
                  </a:lnTo>
                  <a:lnTo>
                    <a:pt x="395100" y="135266"/>
                  </a:lnTo>
                  <a:lnTo>
                    <a:pt x="415205" y="136663"/>
                  </a:lnTo>
                  <a:lnTo>
                    <a:pt x="435135" y="135266"/>
                  </a:lnTo>
                  <a:lnTo>
                    <a:pt x="449831" y="131122"/>
                  </a:lnTo>
                  <a:lnTo>
                    <a:pt x="454932" y="127307"/>
                  </a:lnTo>
                  <a:lnTo>
                    <a:pt x="415205" y="127307"/>
                  </a:lnTo>
                  <a:lnTo>
                    <a:pt x="400207" y="126595"/>
                  </a:lnTo>
                  <a:lnTo>
                    <a:pt x="389207" y="124258"/>
                  </a:lnTo>
                  <a:lnTo>
                    <a:pt x="382463" y="120340"/>
                  </a:lnTo>
                  <a:lnTo>
                    <a:pt x="380234" y="114883"/>
                  </a:lnTo>
                  <a:lnTo>
                    <a:pt x="382463" y="109464"/>
                  </a:lnTo>
                  <a:lnTo>
                    <a:pt x="389207" y="105469"/>
                  </a:lnTo>
                  <a:lnTo>
                    <a:pt x="400207" y="102998"/>
                  </a:lnTo>
                  <a:lnTo>
                    <a:pt x="415205" y="102152"/>
                  </a:lnTo>
                  <a:lnTo>
                    <a:pt x="454574" y="102152"/>
                  </a:lnTo>
                  <a:lnTo>
                    <a:pt x="449831" y="98586"/>
                  </a:lnTo>
                  <a:lnTo>
                    <a:pt x="435135" y="94435"/>
                  </a:lnTo>
                  <a:lnTo>
                    <a:pt x="415205" y="93102"/>
                  </a:lnTo>
                  <a:close/>
                </a:path>
                <a:path w="738504" h="137159">
                  <a:moveTo>
                    <a:pt x="454574" y="102152"/>
                  </a:moveTo>
                  <a:lnTo>
                    <a:pt x="415205" y="102152"/>
                  </a:lnTo>
                  <a:lnTo>
                    <a:pt x="430028" y="102998"/>
                  </a:lnTo>
                  <a:lnTo>
                    <a:pt x="440954" y="105469"/>
                  </a:lnTo>
                  <a:lnTo>
                    <a:pt x="447710" y="109464"/>
                  </a:lnTo>
                  <a:lnTo>
                    <a:pt x="450023" y="114883"/>
                  </a:lnTo>
                  <a:lnTo>
                    <a:pt x="447710" y="120340"/>
                  </a:lnTo>
                  <a:lnTo>
                    <a:pt x="440954" y="124258"/>
                  </a:lnTo>
                  <a:lnTo>
                    <a:pt x="430028" y="126595"/>
                  </a:lnTo>
                  <a:lnTo>
                    <a:pt x="415205" y="127307"/>
                  </a:lnTo>
                  <a:lnTo>
                    <a:pt x="454932" y="127307"/>
                  </a:lnTo>
                  <a:lnTo>
                    <a:pt x="458948" y="124304"/>
                  </a:lnTo>
                  <a:lnTo>
                    <a:pt x="462140" y="114883"/>
                  </a:lnTo>
                  <a:lnTo>
                    <a:pt x="458948" y="105440"/>
                  </a:lnTo>
                  <a:lnTo>
                    <a:pt x="454574" y="102152"/>
                  </a:lnTo>
                  <a:close/>
                </a:path>
                <a:path w="738504" h="137159">
                  <a:moveTo>
                    <a:pt x="605552" y="613"/>
                  </a:moveTo>
                  <a:lnTo>
                    <a:pt x="594048" y="613"/>
                  </a:lnTo>
                  <a:lnTo>
                    <a:pt x="594048" y="136970"/>
                  </a:lnTo>
                  <a:lnTo>
                    <a:pt x="605552" y="136970"/>
                  </a:lnTo>
                  <a:lnTo>
                    <a:pt x="605552" y="613"/>
                  </a:lnTo>
                  <a:close/>
                </a:path>
                <a:path w="738504" h="137159">
                  <a:moveTo>
                    <a:pt x="577943" y="48622"/>
                  </a:moveTo>
                  <a:lnTo>
                    <a:pt x="566440" y="48622"/>
                  </a:lnTo>
                  <a:lnTo>
                    <a:pt x="566440" y="72856"/>
                  </a:lnTo>
                  <a:lnTo>
                    <a:pt x="541132" y="72856"/>
                  </a:lnTo>
                  <a:lnTo>
                    <a:pt x="541132" y="82826"/>
                  </a:lnTo>
                  <a:lnTo>
                    <a:pt x="566440" y="82826"/>
                  </a:lnTo>
                  <a:lnTo>
                    <a:pt x="566440" y="130068"/>
                  </a:lnTo>
                  <a:lnTo>
                    <a:pt x="577943" y="130068"/>
                  </a:lnTo>
                  <a:lnTo>
                    <a:pt x="577943" y="48622"/>
                  </a:lnTo>
                  <a:close/>
                </a:path>
                <a:path w="738504" h="137159">
                  <a:moveTo>
                    <a:pt x="547574" y="18099"/>
                  </a:moveTo>
                  <a:lnTo>
                    <a:pt x="494810" y="18099"/>
                  </a:lnTo>
                  <a:lnTo>
                    <a:pt x="494810" y="28068"/>
                  </a:lnTo>
                  <a:lnTo>
                    <a:pt x="535610" y="28068"/>
                  </a:lnTo>
                  <a:lnTo>
                    <a:pt x="531447" y="48683"/>
                  </a:lnTo>
                  <a:lnTo>
                    <a:pt x="522381" y="67536"/>
                  </a:lnTo>
                  <a:lnTo>
                    <a:pt x="508195" y="84332"/>
                  </a:lnTo>
                  <a:lnTo>
                    <a:pt x="488675" y="98778"/>
                  </a:lnTo>
                  <a:lnTo>
                    <a:pt x="496037" y="107520"/>
                  </a:lnTo>
                  <a:lnTo>
                    <a:pt x="513375" y="95060"/>
                  </a:lnTo>
                  <a:lnTo>
                    <a:pt x="526896" y="80947"/>
                  </a:lnTo>
                  <a:lnTo>
                    <a:pt x="536836" y="65395"/>
                  </a:lnTo>
                  <a:lnTo>
                    <a:pt x="543432" y="48622"/>
                  </a:lnTo>
                  <a:lnTo>
                    <a:pt x="577943" y="48622"/>
                  </a:lnTo>
                  <a:lnTo>
                    <a:pt x="577943" y="38652"/>
                  </a:lnTo>
                  <a:lnTo>
                    <a:pt x="545733" y="38652"/>
                  </a:lnTo>
                  <a:lnTo>
                    <a:pt x="546960" y="31980"/>
                  </a:lnTo>
                  <a:lnTo>
                    <a:pt x="547574" y="25077"/>
                  </a:lnTo>
                  <a:lnTo>
                    <a:pt x="547574" y="18099"/>
                  </a:lnTo>
                  <a:close/>
                </a:path>
                <a:path w="738504" h="137159">
                  <a:moveTo>
                    <a:pt x="577943" y="4294"/>
                  </a:moveTo>
                  <a:lnTo>
                    <a:pt x="566440" y="4294"/>
                  </a:lnTo>
                  <a:lnTo>
                    <a:pt x="566440" y="38652"/>
                  </a:lnTo>
                  <a:lnTo>
                    <a:pt x="577943" y="38652"/>
                  </a:lnTo>
                  <a:lnTo>
                    <a:pt x="577943" y="4294"/>
                  </a:lnTo>
                  <a:close/>
                </a:path>
                <a:path w="738504" h="137159">
                  <a:moveTo>
                    <a:pt x="737614" y="613"/>
                  </a:moveTo>
                  <a:lnTo>
                    <a:pt x="725497" y="613"/>
                  </a:lnTo>
                  <a:lnTo>
                    <a:pt x="725497" y="39725"/>
                  </a:lnTo>
                  <a:lnTo>
                    <a:pt x="697581" y="39725"/>
                  </a:lnTo>
                  <a:lnTo>
                    <a:pt x="697581" y="49695"/>
                  </a:lnTo>
                  <a:lnTo>
                    <a:pt x="725497" y="49695"/>
                  </a:lnTo>
                  <a:lnTo>
                    <a:pt x="725497" y="83286"/>
                  </a:lnTo>
                  <a:lnTo>
                    <a:pt x="737614" y="83286"/>
                  </a:lnTo>
                  <a:lnTo>
                    <a:pt x="737614" y="613"/>
                  </a:lnTo>
                  <a:close/>
                </a:path>
                <a:path w="738504" h="137159">
                  <a:moveTo>
                    <a:pt x="671046" y="26995"/>
                  </a:moveTo>
                  <a:lnTo>
                    <a:pt x="659236" y="26995"/>
                  </a:lnTo>
                  <a:lnTo>
                    <a:pt x="659236" y="29909"/>
                  </a:lnTo>
                  <a:lnTo>
                    <a:pt x="656717" y="43332"/>
                  </a:lnTo>
                  <a:lnTo>
                    <a:pt x="649669" y="55275"/>
                  </a:lnTo>
                  <a:lnTo>
                    <a:pt x="638853" y="65002"/>
                  </a:lnTo>
                  <a:lnTo>
                    <a:pt x="625032" y="71782"/>
                  </a:lnTo>
                  <a:lnTo>
                    <a:pt x="630860" y="80985"/>
                  </a:lnTo>
                  <a:lnTo>
                    <a:pt x="642294" y="75815"/>
                  </a:lnTo>
                  <a:lnTo>
                    <a:pt x="652046" y="68552"/>
                  </a:lnTo>
                  <a:lnTo>
                    <a:pt x="659871" y="59491"/>
                  </a:lnTo>
                  <a:lnTo>
                    <a:pt x="665524" y="48928"/>
                  </a:lnTo>
                  <a:lnTo>
                    <a:pt x="678118" y="48928"/>
                  </a:lnTo>
                  <a:lnTo>
                    <a:pt x="673661" y="42218"/>
                  </a:lnTo>
                  <a:lnTo>
                    <a:pt x="671046" y="29909"/>
                  </a:lnTo>
                  <a:lnTo>
                    <a:pt x="671046" y="26995"/>
                  </a:lnTo>
                  <a:close/>
                </a:path>
                <a:path w="738504" h="137159">
                  <a:moveTo>
                    <a:pt x="678118" y="48928"/>
                  </a:moveTo>
                  <a:lnTo>
                    <a:pt x="665524" y="48928"/>
                  </a:lnTo>
                  <a:lnTo>
                    <a:pt x="671251" y="58423"/>
                  </a:lnTo>
                  <a:lnTo>
                    <a:pt x="679128" y="66500"/>
                  </a:lnTo>
                  <a:lnTo>
                    <a:pt x="688830" y="72924"/>
                  </a:lnTo>
                  <a:lnTo>
                    <a:pt x="700035" y="77457"/>
                  </a:lnTo>
                  <a:lnTo>
                    <a:pt x="705864" y="68101"/>
                  </a:lnTo>
                  <a:lnTo>
                    <a:pt x="691947" y="62004"/>
                  </a:lnTo>
                  <a:lnTo>
                    <a:pt x="680920" y="53146"/>
                  </a:lnTo>
                  <a:lnTo>
                    <a:pt x="678118" y="48928"/>
                  </a:lnTo>
                  <a:close/>
                </a:path>
                <a:path w="738504" h="137159">
                  <a:moveTo>
                    <a:pt x="701876" y="17332"/>
                  </a:moveTo>
                  <a:lnTo>
                    <a:pt x="628406" y="17332"/>
                  </a:lnTo>
                  <a:lnTo>
                    <a:pt x="628406" y="26995"/>
                  </a:lnTo>
                  <a:lnTo>
                    <a:pt x="701876" y="26995"/>
                  </a:lnTo>
                  <a:lnTo>
                    <a:pt x="701876" y="17332"/>
                  </a:lnTo>
                  <a:close/>
                </a:path>
                <a:path w="738504" h="137159">
                  <a:moveTo>
                    <a:pt x="671353" y="0"/>
                  </a:moveTo>
                  <a:lnTo>
                    <a:pt x="659236" y="0"/>
                  </a:lnTo>
                  <a:lnTo>
                    <a:pt x="659236" y="17332"/>
                  </a:lnTo>
                  <a:lnTo>
                    <a:pt x="671353" y="17332"/>
                  </a:lnTo>
                  <a:lnTo>
                    <a:pt x="671353" y="0"/>
                  </a:lnTo>
                  <a:close/>
                </a:path>
                <a:path w="738504" h="137159">
                  <a:moveTo>
                    <a:pt x="692366" y="86967"/>
                  </a:moveTo>
                  <a:lnTo>
                    <a:pt x="673253" y="88606"/>
                  </a:lnTo>
                  <a:lnTo>
                    <a:pt x="658872" y="93409"/>
                  </a:lnTo>
                  <a:lnTo>
                    <a:pt x="649810" y="101203"/>
                  </a:lnTo>
                  <a:lnTo>
                    <a:pt x="646658" y="111815"/>
                  </a:lnTo>
                  <a:lnTo>
                    <a:pt x="649810" y="122362"/>
                  </a:lnTo>
                  <a:lnTo>
                    <a:pt x="658872" y="130163"/>
                  </a:lnTo>
                  <a:lnTo>
                    <a:pt x="673253" y="135002"/>
                  </a:lnTo>
                  <a:lnTo>
                    <a:pt x="692366" y="136663"/>
                  </a:lnTo>
                  <a:lnTo>
                    <a:pt x="711479" y="135002"/>
                  </a:lnTo>
                  <a:lnTo>
                    <a:pt x="725861" y="130163"/>
                  </a:lnTo>
                  <a:lnTo>
                    <a:pt x="729358" y="127153"/>
                  </a:lnTo>
                  <a:lnTo>
                    <a:pt x="692366" y="127153"/>
                  </a:lnTo>
                  <a:lnTo>
                    <a:pt x="678272" y="126094"/>
                  </a:lnTo>
                  <a:lnTo>
                    <a:pt x="667614" y="123050"/>
                  </a:lnTo>
                  <a:lnTo>
                    <a:pt x="660897" y="118224"/>
                  </a:lnTo>
                  <a:lnTo>
                    <a:pt x="658622" y="111815"/>
                  </a:lnTo>
                  <a:lnTo>
                    <a:pt x="660897" y="105339"/>
                  </a:lnTo>
                  <a:lnTo>
                    <a:pt x="667614" y="100503"/>
                  </a:lnTo>
                  <a:lnTo>
                    <a:pt x="678272" y="97450"/>
                  </a:lnTo>
                  <a:lnTo>
                    <a:pt x="692366" y="96323"/>
                  </a:lnTo>
                  <a:lnTo>
                    <a:pt x="729249" y="96323"/>
                  </a:lnTo>
                  <a:lnTo>
                    <a:pt x="725861" y="93409"/>
                  </a:lnTo>
                  <a:lnTo>
                    <a:pt x="711479" y="88606"/>
                  </a:lnTo>
                  <a:lnTo>
                    <a:pt x="692366" y="86967"/>
                  </a:lnTo>
                  <a:close/>
                </a:path>
                <a:path w="738504" h="137159">
                  <a:moveTo>
                    <a:pt x="729249" y="96323"/>
                  </a:moveTo>
                  <a:lnTo>
                    <a:pt x="692366" y="96323"/>
                  </a:lnTo>
                  <a:lnTo>
                    <a:pt x="706504" y="97450"/>
                  </a:lnTo>
                  <a:lnTo>
                    <a:pt x="717118" y="100503"/>
                  </a:lnTo>
                  <a:lnTo>
                    <a:pt x="723793" y="105339"/>
                  </a:lnTo>
                  <a:lnTo>
                    <a:pt x="726110" y="111815"/>
                  </a:lnTo>
                  <a:lnTo>
                    <a:pt x="723793" y="118224"/>
                  </a:lnTo>
                  <a:lnTo>
                    <a:pt x="717118" y="123050"/>
                  </a:lnTo>
                  <a:lnTo>
                    <a:pt x="706504" y="126094"/>
                  </a:lnTo>
                  <a:lnTo>
                    <a:pt x="692366" y="127153"/>
                  </a:lnTo>
                  <a:lnTo>
                    <a:pt x="729358" y="127153"/>
                  </a:lnTo>
                  <a:lnTo>
                    <a:pt x="734923" y="122362"/>
                  </a:lnTo>
                  <a:lnTo>
                    <a:pt x="738074" y="111815"/>
                  </a:lnTo>
                  <a:lnTo>
                    <a:pt x="734923" y="101203"/>
                  </a:lnTo>
                  <a:lnTo>
                    <a:pt x="729249" y="96323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7288" y="8592752"/>
              <a:ext cx="11226547" cy="883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5BEA61A-5914-4864-AE17-8E2845C36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0105511" cy="11309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67539" y="1801319"/>
              <a:ext cx="875665" cy="244475"/>
            </a:xfrm>
            <a:custGeom>
              <a:avLst/>
              <a:gdLst/>
              <a:ahLst/>
              <a:cxnLst/>
              <a:rect l="l" t="t" r="r" b="b"/>
              <a:pathLst>
                <a:path w="875664" h="244475">
                  <a:moveTo>
                    <a:pt x="10961" y="183894"/>
                  </a:moveTo>
                  <a:lnTo>
                    <a:pt x="0" y="183894"/>
                  </a:lnTo>
                  <a:lnTo>
                    <a:pt x="1165" y="192545"/>
                  </a:lnTo>
                  <a:lnTo>
                    <a:pt x="22209" y="227414"/>
                  </a:lnTo>
                  <a:lnTo>
                    <a:pt x="65115" y="243785"/>
                  </a:lnTo>
                  <a:lnTo>
                    <a:pt x="75750" y="244266"/>
                  </a:lnTo>
                  <a:lnTo>
                    <a:pt x="86865" y="243744"/>
                  </a:lnTo>
                  <a:lnTo>
                    <a:pt x="97305" y="242180"/>
                  </a:lnTo>
                  <a:lnTo>
                    <a:pt x="107070" y="239572"/>
                  </a:lnTo>
                  <a:lnTo>
                    <a:pt x="116161" y="235922"/>
                  </a:lnTo>
                  <a:lnTo>
                    <a:pt x="119736" y="233958"/>
                  </a:lnTo>
                  <a:lnTo>
                    <a:pt x="75750" y="233958"/>
                  </a:lnTo>
                  <a:lnTo>
                    <a:pt x="66833" y="233570"/>
                  </a:lnTo>
                  <a:lnTo>
                    <a:pt x="30267" y="220256"/>
                  </a:lnTo>
                  <a:lnTo>
                    <a:pt x="12045" y="191185"/>
                  </a:lnTo>
                  <a:lnTo>
                    <a:pt x="10961" y="183894"/>
                  </a:lnTo>
                  <a:close/>
                </a:path>
                <a:path w="875664" h="244475">
                  <a:moveTo>
                    <a:pt x="77877" y="0"/>
                  </a:moveTo>
                  <a:lnTo>
                    <a:pt x="33150" y="12331"/>
                  </a:lnTo>
                  <a:lnTo>
                    <a:pt x="8057" y="44951"/>
                  </a:lnTo>
                  <a:lnTo>
                    <a:pt x="5748" y="61516"/>
                  </a:lnTo>
                  <a:lnTo>
                    <a:pt x="5811" y="62825"/>
                  </a:lnTo>
                  <a:lnTo>
                    <a:pt x="27772" y="104412"/>
                  </a:lnTo>
                  <a:lnTo>
                    <a:pt x="89166" y="128922"/>
                  </a:lnTo>
                  <a:lnTo>
                    <a:pt x="98041" y="131867"/>
                  </a:lnTo>
                  <a:lnTo>
                    <a:pt x="132740" y="151609"/>
                  </a:lnTo>
                  <a:lnTo>
                    <a:pt x="136448" y="157717"/>
                  </a:lnTo>
                  <a:lnTo>
                    <a:pt x="140266" y="163825"/>
                  </a:lnTo>
                  <a:lnTo>
                    <a:pt x="142174" y="171078"/>
                  </a:lnTo>
                  <a:lnTo>
                    <a:pt x="142164" y="179641"/>
                  </a:lnTo>
                  <a:lnTo>
                    <a:pt x="141653" y="187269"/>
                  </a:lnTo>
                  <a:lnTo>
                    <a:pt x="117541" y="223314"/>
                  </a:lnTo>
                  <a:lnTo>
                    <a:pt x="75750" y="233958"/>
                  </a:lnTo>
                  <a:lnTo>
                    <a:pt x="119736" y="233958"/>
                  </a:lnTo>
                  <a:lnTo>
                    <a:pt x="147543" y="205255"/>
                  </a:lnTo>
                  <a:lnTo>
                    <a:pt x="152973" y="179641"/>
                  </a:lnTo>
                  <a:lnTo>
                    <a:pt x="152022" y="168648"/>
                  </a:lnTo>
                  <a:lnTo>
                    <a:pt x="129188" y="135303"/>
                  </a:lnTo>
                  <a:lnTo>
                    <a:pt x="91947" y="118615"/>
                  </a:lnTo>
                  <a:lnTo>
                    <a:pt x="65606" y="110762"/>
                  </a:lnTo>
                  <a:lnTo>
                    <a:pt x="54102" y="106723"/>
                  </a:lnTo>
                  <a:lnTo>
                    <a:pt x="19592" y="77877"/>
                  </a:lnTo>
                  <a:lnTo>
                    <a:pt x="16524" y="61516"/>
                  </a:lnTo>
                  <a:lnTo>
                    <a:pt x="17015" y="54348"/>
                  </a:lnTo>
                  <a:lnTo>
                    <a:pt x="39623" y="20450"/>
                  </a:lnTo>
                  <a:lnTo>
                    <a:pt x="77713" y="10143"/>
                  </a:lnTo>
                  <a:lnTo>
                    <a:pt x="117426" y="10143"/>
                  </a:lnTo>
                  <a:lnTo>
                    <a:pt x="114034" y="8180"/>
                  </a:lnTo>
                  <a:lnTo>
                    <a:pt x="105823" y="4601"/>
                  </a:lnTo>
                  <a:lnTo>
                    <a:pt x="97060" y="2045"/>
                  </a:lnTo>
                  <a:lnTo>
                    <a:pt x="87744" y="511"/>
                  </a:lnTo>
                  <a:lnTo>
                    <a:pt x="77877" y="0"/>
                  </a:lnTo>
                  <a:close/>
                </a:path>
                <a:path w="875664" h="244475">
                  <a:moveTo>
                    <a:pt x="117426" y="10143"/>
                  </a:moveTo>
                  <a:lnTo>
                    <a:pt x="77713" y="10143"/>
                  </a:lnTo>
                  <a:lnTo>
                    <a:pt x="86149" y="10562"/>
                  </a:lnTo>
                  <a:lnTo>
                    <a:pt x="94115" y="11820"/>
                  </a:lnTo>
                  <a:lnTo>
                    <a:pt x="129904" y="35339"/>
                  </a:lnTo>
                  <a:lnTo>
                    <a:pt x="138902" y="62825"/>
                  </a:lnTo>
                  <a:lnTo>
                    <a:pt x="149700" y="62825"/>
                  </a:lnTo>
                  <a:lnTo>
                    <a:pt x="134311" y="23702"/>
                  </a:lnTo>
                  <a:lnTo>
                    <a:pt x="121632" y="12577"/>
                  </a:lnTo>
                  <a:lnTo>
                    <a:pt x="117426" y="10143"/>
                  </a:lnTo>
                  <a:close/>
                </a:path>
                <a:path w="875664" h="244475">
                  <a:moveTo>
                    <a:pt x="222015" y="20287"/>
                  </a:moveTo>
                  <a:lnTo>
                    <a:pt x="211544" y="20287"/>
                  </a:lnTo>
                  <a:lnTo>
                    <a:pt x="211544" y="210290"/>
                  </a:lnTo>
                  <a:lnTo>
                    <a:pt x="239085" y="241921"/>
                  </a:lnTo>
                  <a:lnTo>
                    <a:pt x="245956" y="243611"/>
                  </a:lnTo>
                  <a:lnTo>
                    <a:pt x="258718" y="243611"/>
                  </a:lnTo>
                  <a:lnTo>
                    <a:pt x="262535" y="243448"/>
                  </a:lnTo>
                  <a:lnTo>
                    <a:pt x="264717" y="243120"/>
                  </a:lnTo>
                  <a:lnTo>
                    <a:pt x="264717" y="233140"/>
                  </a:lnTo>
                  <a:lnTo>
                    <a:pt x="248083" y="233140"/>
                  </a:lnTo>
                  <a:lnTo>
                    <a:pt x="242793" y="231886"/>
                  </a:lnTo>
                  <a:lnTo>
                    <a:pt x="222015" y="207618"/>
                  </a:lnTo>
                  <a:lnTo>
                    <a:pt x="222015" y="20287"/>
                  </a:lnTo>
                  <a:close/>
                </a:path>
                <a:path w="875664" h="244475">
                  <a:moveTo>
                    <a:pt x="264717" y="232977"/>
                  </a:moveTo>
                  <a:lnTo>
                    <a:pt x="261008" y="233086"/>
                  </a:lnTo>
                  <a:lnTo>
                    <a:pt x="257354" y="233140"/>
                  </a:lnTo>
                  <a:lnTo>
                    <a:pt x="264717" y="233140"/>
                  </a:lnTo>
                  <a:lnTo>
                    <a:pt x="264717" y="232977"/>
                  </a:lnTo>
                  <a:close/>
                </a:path>
                <a:path w="875664" h="244475">
                  <a:moveTo>
                    <a:pt x="211544" y="62825"/>
                  </a:moveTo>
                  <a:lnTo>
                    <a:pt x="185531" y="62825"/>
                  </a:lnTo>
                  <a:lnTo>
                    <a:pt x="185531" y="72805"/>
                  </a:lnTo>
                  <a:lnTo>
                    <a:pt x="211544" y="72805"/>
                  </a:lnTo>
                  <a:lnTo>
                    <a:pt x="211544" y="62825"/>
                  </a:lnTo>
                  <a:close/>
                </a:path>
                <a:path w="875664" h="244475">
                  <a:moveTo>
                    <a:pt x="259318" y="62825"/>
                  </a:moveTo>
                  <a:lnTo>
                    <a:pt x="222015" y="62825"/>
                  </a:lnTo>
                  <a:lnTo>
                    <a:pt x="222015" y="72805"/>
                  </a:lnTo>
                  <a:lnTo>
                    <a:pt x="259318" y="72805"/>
                  </a:lnTo>
                  <a:lnTo>
                    <a:pt x="259318" y="62825"/>
                  </a:lnTo>
                  <a:close/>
                </a:path>
                <a:path w="875664" h="244475">
                  <a:moveTo>
                    <a:pt x="412781" y="135293"/>
                  </a:moveTo>
                  <a:lnTo>
                    <a:pt x="361081" y="139066"/>
                  </a:lnTo>
                  <a:lnTo>
                    <a:pt x="321417" y="149435"/>
                  </a:lnTo>
                  <a:lnTo>
                    <a:pt x="298859" y="181461"/>
                  </a:lnTo>
                  <a:lnTo>
                    <a:pt x="297929" y="192075"/>
                  </a:lnTo>
                  <a:lnTo>
                    <a:pt x="298399" y="199836"/>
                  </a:lnTo>
                  <a:lnTo>
                    <a:pt x="319597" y="234746"/>
                  </a:lnTo>
                  <a:lnTo>
                    <a:pt x="353228" y="244266"/>
                  </a:lnTo>
                  <a:lnTo>
                    <a:pt x="362281" y="244266"/>
                  </a:lnTo>
                  <a:lnTo>
                    <a:pt x="370571" y="242684"/>
                  </a:lnTo>
                  <a:lnTo>
                    <a:pt x="385732" y="236249"/>
                  </a:lnTo>
                  <a:lnTo>
                    <a:pt x="388653" y="234286"/>
                  </a:lnTo>
                  <a:lnTo>
                    <a:pt x="345539" y="234286"/>
                  </a:lnTo>
                  <a:lnTo>
                    <a:pt x="337849" y="232540"/>
                  </a:lnTo>
                  <a:lnTo>
                    <a:pt x="308727" y="200528"/>
                  </a:lnTo>
                  <a:lnTo>
                    <a:pt x="308742" y="192075"/>
                  </a:lnTo>
                  <a:lnTo>
                    <a:pt x="328943" y="157175"/>
                  </a:lnTo>
                  <a:lnTo>
                    <a:pt x="412689" y="144751"/>
                  </a:lnTo>
                  <a:lnTo>
                    <a:pt x="412781" y="135293"/>
                  </a:lnTo>
                  <a:close/>
                </a:path>
                <a:path w="875664" h="244475">
                  <a:moveTo>
                    <a:pt x="423416" y="206309"/>
                  </a:moveTo>
                  <a:lnTo>
                    <a:pt x="412781" y="206309"/>
                  </a:lnTo>
                  <a:lnTo>
                    <a:pt x="412781" y="240503"/>
                  </a:lnTo>
                  <a:lnTo>
                    <a:pt x="423416" y="240503"/>
                  </a:lnTo>
                  <a:lnTo>
                    <a:pt x="423416" y="206309"/>
                  </a:lnTo>
                  <a:close/>
                </a:path>
                <a:path w="875664" h="244475">
                  <a:moveTo>
                    <a:pt x="423416" y="135139"/>
                  </a:moveTo>
                  <a:lnTo>
                    <a:pt x="415399" y="135139"/>
                  </a:lnTo>
                  <a:lnTo>
                    <a:pt x="415399" y="144465"/>
                  </a:lnTo>
                  <a:lnTo>
                    <a:pt x="412781" y="144742"/>
                  </a:lnTo>
                  <a:lnTo>
                    <a:pt x="410859" y="184876"/>
                  </a:lnTo>
                  <a:lnTo>
                    <a:pt x="390337" y="220788"/>
                  </a:lnTo>
                  <a:lnTo>
                    <a:pt x="354046" y="234286"/>
                  </a:lnTo>
                  <a:lnTo>
                    <a:pt x="388653" y="234286"/>
                  </a:lnTo>
                  <a:lnTo>
                    <a:pt x="411800" y="206309"/>
                  </a:lnTo>
                  <a:lnTo>
                    <a:pt x="423416" y="206309"/>
                  </a:lnTo>
                  <a:lnTo>
                    <a:pt x="423416" y="135139"/>
                  </a:lnTo>
                  <a:close/>
                </a:path>
                <a:path w="875664" h="244475">
                  <a:moveTo>
                    <a:pt x="415399" y="135139"/>
                  </a:moveTo>
                  <a:lnTo>
                    <a:pt x="412781" y="135293"/>
                  </a:lnTo>
                  <a:lnTo>
                    <a:pt x="412781" y="144742"/>
                  </a:lnTo>
                  <a:lnTo>
                    <a:pt x="415399" y="144465"/>
                  </a:lnTo>
                  <a:lnTo>
                    <a:pt x="415399" y="135139"/>
                  </a:lnTo>
                  <a:close/>
                </a:path>
                <a:path w="875664" h="244475">
                  <a:moveTo>
                    <a:pt x="401164" y="70187"/>
                  </a:moveTo>
                  <a:lnTo>
                    <a:pt x="364026" y="70187"/>
                  </a:lnTo>
                  <a:lnTo>
                    <a:pt x="371164" y="70525"/>
                  </a:lnTo>
                  <a:lnTo>
                    <a:pt x="377851" y="71537"/>
                  </a:lnTo>
                  <a:lnTo>
                    <a:pt x="410818" y="97455"/>
                  </a:lnTo>
                  <a:lnTo>
                    <a:pt x="412781" y="105199"/>
                  </a:lnTo>
                  <a:lnTo>
                    <a:pt x="412781" y="135293"/>
                  </a:lnTo>
                  <a:lnTo>
                    <a:pt x="415399" y="135139"/>
                  </a:lnTo>
                  <a:lnTo>
                    <a:pt x="423416" y="135139"/>
                  </a:lnTo>
                  <a:lnTo>
                    <a:pt x="423416" y="114525"/>
                  </a:lnTo>
                  <a:lnTo>
                    <a:pt x="406728" y="74482"/>
                  </a:lnTo>
                  <a:lnTo>
                    <a:pt x="401164" y="70187"/>
                  </a:lnTo>
                  <a:close/>
                </a:path>
                <a:path w="875664" h="244475">
                  <a:moveTo>
                    <a:pt x="364190" y="60043"/>
                  </a:moveTo>
                  <a:lnTo>
                    <a:pt x="323002" y="71332"/>
                  </a:lnTo>
                  <a:lnTo>
                    <a:pt x="302674" y="102254"/>
                  </a:lnTo>
                  <a:lnTo>
                    <a:pt x="313635" y="102254"/>
                  </a:lnTo>
                  <a:lnTo>
                    <a:pt x="315997" y="95076"/>
                  </a:lnTo>
                  <a:lnTo>
                    <a:pt x="319648" y="88757"/>
                  </a:lnTo>
                  <a:lnTo>
                    <a:pt x="354711" y="70719"/>
                  </a:lnTo>
                  <a:lnTo>
                    <a:pt x="364026" y="70187"/>
                  </a:lnTo>
                  <a:lnTo>
                    <a:pt x="401164" y="70187"/>
                  </a:lnTo>
                  <a:lnTo>
                    <a:pt x="394785" y="66588"/>
                  </a:lnTo>
                  <a:lnTo>
                    <a:pt x="387903" y="63725"/>
                  </a:lnTo>
                  <a:lnTo>
                    <a:pt x="380510" y="61680"/>
                  </a:lnTo>
                  <a:lnTo>
                    <a:pt x="372606" y="60453"/>
                  </a:lnTo>
                  <a:lnTo>
                    <a:pt x="364190" y="60043"/>
                  </a:lnTo>
                  <a:close/>
                </a:path>
                <a:path w="875664" h="244475">
                  <a:moveTo>
                    <a:pt x="499821" y="20287"/>
                  </a:moveTo>
                  <a:lnTo>
                    <a:pt x="489350" y="20287"/>
                  </a:lnTo>
                  <a:lnTo>
                    <a:pt x="489350" y="210290"/>
                  </a:lnTo>
                  <a:lnTo>
                    <a:pt x="516890" y="241921"/>
                  </a:lnTo>
                  <a:lnTo>
                    <a:pt x="523762" y="243611"/>
                  </a:lnTo>
                  <a:lnTo>
                    <a:pt x="536523" y="243611"/>
                  </a:lnTo>
                  <a:lnTo>
                    <a:pt x="540341" y="243448"/>
                  </a:lnTo>
                  <a:lnTo>
                    <a:pt x="542522" y="243120"/>
                  </a:lnTo>
                  <a:lnTo>
                    <a:pt x="542522" y="233140"/>
                  </a:lnTo>
                  <a:lnTo>
                    <a:pt x="525889" y="233140"/>
                  </a:lnTo>
                  <a:lnTo>
                    <a:pt x="520599" y="231886"/>
                  </a:lnTo>
                  <a:lnTo>
                    <a:pt x="499821" y="207618"/>
                  </a:lnTo>
                  <a:lnTo>
                    <a:pt x="499821" y="20287"/>
                  </a:lnTo>
                  <a:close/>
                </a:path>
                <a:path w="875664" h="244475">
                  <a:moveTo>
                    <a:pt x="542522" y="232977"/>
                  </a:moveTo>
                  <a:lnTo>
                    <a:pt x="538814" y="233086"/>
                  </a:lnTo>
                  <a:lnTo>
                    <a:pt x="535160" y="233140"/>
                  </a:lnTo>
                  <a:lnTo>
                    <a:pt x="542522" y="233140"/>
                  </a:lnTo>
                  <a:lnTo>
                    <a:pt x="542522" y="232977"/>
                  </a:lnTo>
                  <a:close/>
                </a:path>
                <a:path w="875664" h="244475">
                  <a:moveTo>
                    <a:pt x="489350" y="62825"/>
                  </a:moveTo>
                  <a:lnTo>
                    <a:pt x="463336" y="62825"/>
                  </a:lnTo>
                  <a:lnTo>
                    <a:pt x="463336" y="72805"/>
                  </a:lnTo>
                  <a:lnTo>
                    <a:pt x="489350" y="72805"/>
                  </a:lnTo>
                  <a:lnTo>
                    <a:pt x="489350" y="62825"/>
                  </a:lnTo>
                  <a:close/>
                </a:path>
                <a:path w="875664" h="244475">
                  <a:moveTo>
                    <a:pt x="537123" y="62825"/>
                  </a:moveTo>
                  <a:lnTo>
                    <a:pt x="499821" y="62825"/>
                  </a:lnTo>
                  <a:lnTo>
                    <a:pt x="499821" y="72805"/>
                  </a:lnTo>
                  <a:lnTo>
                    <a:pt x="537123" y="72805"/>
                  </a:lnTo>
                  <a:lnTo>
                    <a:pt x="537123" y="62825"/>
                  </a:lnTo>
                  <a:close/>
                </a:path>
                <a:path w="875664" h="244475">
                  <a:moveTo>
                    <a:pt x="595858" y="62825"/>
                  </a:moveTo>
                  <a:lnTo>
                    <a:pt x="585387" y="62825"/>
                  </a:lnTo>
                  <a:lnTo>
                    <a:pt x="585387" y="181277"/>
                  </a:lnTo>
                  <a:lnTo>
                    <a:pt x="597126" y="220072"/>
                  </a:lnTo>
                  <a:lnTo>
                    <a:pt x="636914" y="242313"/>
                  </a:lnTo>
                  <a:lnTo>
                    <a:pt x="645431" y="242793"/>
                  </a:lnTo>
                  <a:lnTo>
                    <a:pt x="654409" y="242272"/>
                  </a:lnTo>
                  <a:lnTo>
                    <a:pt x="662856" y="240707"/>
                  </a:lnTo>
                  <a:lnTo>
                    <a:pt x="670770" y="238100"/>
                  </a:lnTo>
                  <a:lnTo>
                    <a:pt x="678153" y="234449"/>
                  </a:lnTo>
                  <a:lnTo>
                    <a:pt x="681459" y="232159"/>
                  </a:lnTo>
                  <a:lnTo>
                    <a:pt x="646904" y="232159"/>
                  </a:lnTo>
                  <a:lnTo>
                    <a:pt x="639678" y="231750"/>
                  </a:lnTo>
                  <a:lnTo>
                    <a:pt x="605992" y="213109"/>
                  </a:lnTo>
                  <a:lnTo>
                    <a:pt x="595877" y="181277"/>
                  </a:lnTo>
                  <a:lnTo>
                    <a:pt x="595858" y="62825"/>
                  </a:lnTo>
                  <a:close/>
                </a:path>
                <a:path w="875664" h="244475">
                  <a:moveTo>
                    <a:pt x="710220" y="212035"/>
                  </a:moveTo>
                  <a:lnTo>
                    <a:pt x="699913" y="212035"/>
                  </a:lnTo>
                  <a:lnTo>
                    <a:pt x="699913" y="240503"/>
                  </a:lnTo>
                  <a:lnTo>
                    <a:pt x="710220" y="240503"/>
                  </a:lnTo>
                  <a:lnTo>
                    <a:pt x="710220" y="212035"/>
                  </a:lnTo>
                  <a:close/>
                </a:path>
                <a:path w="875664" h="244475">
                  <a:moveTo>
                    <a:pt x="710220" y="62825"/>
                  </a:moveTo>
                  <a:lnTo>
                    <a:pt x="699913" y="62825"/>
                  </a:lnTo>
                  <a:lnTo>
                    <a:pt x="699836" y="181277"/>
                  </a:lnTo>
                  <a:lnTo>
                    <a:pt x="699473" y="187432"/>
                  </a:lnTo>
                  <a:lnTo>
                    <a:pt x="679472" y="221943"/>
                  </a:lnTo>
                  <a:lnTo>
                    <a:pt x="646904" y="232159"/>
                  </a:lnTo>
                  <a:lnTo>
                    <a:pt x="681459" y="232159"/>
                  </a:lnTo>
                  <a:lnTo>
                    <a:pt x="684779" y="229858"/>
                  </a:lnTo>
                  <a:lnTo>
                    <a:pt x="690424" y="224592"/>
                  </a:lnTo>
                  <a:lnTo>
                    <a:pt x="695086" y="218651"/>
                  </a:lnTo>
                  <a:lnTo>
                    <a:pt x="698767" y="212035"/>
                  </a:lnTo>
                  <a:lnTo>
                    <a:pt x="710220" y="212035"/>
                  </a:lnTo>
                  <a:lnTo>
                    <a:pt x="710220" y="62825"/>
                  </a:lnTo>
                  <a:close/>
                </a:path>
                <a:path w="875664" h="244475">
                  <a:moveTo>
                    <a:pt x="765683" y="198128"/>
                  </a:moveTo>
                  <a:lnTo>
                    <a:pt x="754558" y="198128"/>
                  </a:lnTo>
                  <a:lnTo>
                    <a:pt x="756040" y="205071"/>
                  </a:lnTo>
                  <a:lnTo>
                    <a:pt x="779078" y="235625"/>
                  </a:lnTo>
                  <a:lnTo>
                    <a:pt x="814602" y="244102"/>
                  </a:lnTo>
                  <a:lnTo>
                    <a:pt x="823477" y="243713"/>
                  </a:lnTo>
                  <a:lnTo>
                    <a:pt x="853412" y="234286"/>
                  </a:lnTo>
                  <a:lnTo>
                    <a:pt x="814438" y="234286"/>
                  </a:lnTo>
                  <a:lnTo>
                    <a:pt x="804703" y="233692"/>
                  </a:lnTo>
                  <a:lnTo>
                    <a:pt x="771164" y="213385"/>
                  </a:lnTo>
                  <a:lnTo>
                    <a:pt x="767830" y="206237"/>
                  </a:lnTo>
                  <a:lnTo>
                    <a:pt x="765683" y="198128"/>
                  </a:lnTo>
                  <a:close/>
                </a:path>
                <a:path w="875664" h="244475">
                  <a:moveTo>
                    <a:pt x="817874" y="60043"/>
                  </a:moveTo>
                  <a:lnTo>
                    <a:pt x="777013" y="73255"/>
                  </a:lnTo>
                  <a:lnTo>
                    <a:pt x="761102" y="107653"/>
                  </a:lnTo>
                  <a:lnTo>
                    <a:pt x="761777" y="115762"/>
                  </a:lnTo>
                  <a:lnTo>
                    <a:pt x="785316" y="146265"/>
                  </a:lnTo>
                  <a:lnTo>
                    <a:pt x="831290" y="160008"/>
                  </a:lnTo>
                  <a:lnTo>
                    <a:pt x="839112" y="162227"/>
                  </a:lnTo>
                  <a:lnTo>
                    <a:pt x="864829" y="186567"/>
                  </a:lnTo>
                  <a:lnTo>
                    <a:pt x="864829" y="203146"/>
                  </a:lnTo>
                  <a:lnTo>
                    <a:pt x="862702" y="209908"/>
                  </a:lnTo>
                  <a:lnTo>
                    <a:pt x="858448" y="215798"/>
                  </a:lnTo>
                  <a:lnTo>
                    <a:pt x="854304" y="221688"/>
                  </a:lnTo>
                  <a:lnTo>
                    <a:pt x="814438" y="234286"/>
                  </a:lnTo>
                  <a:lnTo>
                    <a:pt x="853412" y="234286"/>
                  </a:lnTo>
                  <a:lnTo>
                    <a:pt x="874993" y="201861"/>
                  </a:lnTo>
                  <a:lnTo>
                    <a:pt x="875464" y="194856"/>
                  </a:lnTo>
                  <a:lnTo>
                    <a:pt x="874819" y="186696"/>
                  </a:lnTo>
                  <a:lnTo>
                    <a:pt x="844082" y="152799"/>
                  </a:lnTo>
                  <a:lnTo>
                    <a:pt x="807076" y="142993"/>
                  </a:lnTo>
                  <a:lnTo>
                    <a:pt x="798793" y="140498"/>
                  </a:lnTo>
                  <a:lnTo>
                    <a:pt x="771900" y="116052"/>
                  </a:lnTo>
                  <a:lnTo>
                    <a:pt x="771900" y="100127"/>
                  </a:lnTo>
                  <a:lnTo>
                    <a:pt x="773863" y="93692"/>
                  </a:lnTo>
                  <a:lnTo>
                    <a:pt x="777790" y="88020"/>
                  </a:lnTo>
                  <a:lnTo>
                    <a:pt x="781717" y="82240"/>
                  </a:lnTo>
                  <a:lnTo>
                    <a:pt x="787116" y="77768"/>
                  </a:lnTo>
                  <a:lnTo>
                    <a:pt x="800968" y="71332"/>
                  </a:lnTo>
                  <a:lnTo>
                    <a:pt x="808930" y="69805"/>
                  </a:lnTo>
                  <a:lnTo>
                    <a:pt x="854126" y="69805"/>
                  </a:lnTo>
                  <a:lnTo>
                    <a:pt x="852995" y="68933"/>
                  </a:lnTo>
                  <a:lnTo>
                    <a:pt x="845033" y="65443"/>
                  </a:lnTo>
                  <a:lnTo>
                    <a:pt x="838856" y="63080"/>
                  </a:lnTo>
                  <a:lnTo>
                    <a:pt x="832271" y="61393"/>
                  </a:lnTo>
                  <a:lnTo>
                    <a:pt x="825277" y="60381"/>
                  </a:lnTo>
                  <a:lnTo>
                    <a:pt x="817874" y="60043"/>
                  </a:lnTo>
                  <a:close/>
                </a:path>
                <a:path w="875664" h="244475">
                  <a:moveTo>
                    <a:pt x="854126" y="69805"/>
                  </a:moveTo>
                  <a:lnTo>
                    <a:pt x="808930" y="69805"/>
                  </a:lnTo>
                  <a:lnTo>
                    <a:pt x="817874" y="70024"/>
                  </a:lnTo>
                  <a:lnTo>
                    <a:pt x="826494" y="70698"/>
                  </a:lnTo>
                  <a:lnTo>
                    <a:pt x="860821" y="95148"/>
                  </a:lnTo>
                  <a:lnTo>
                    <a:pt x="862866" y="102254"/>
                  </a:lnTo>
                  <a:lnTo>
                    <a:pt x="873828" y="102254"/>
                  </a:lnTo>
                  <a:lnTo>
                    <a:pt x="872410" y="93965"/>
                  </a:lnTo>
                  <a:lnTo>
                    <a:pt x="869247" y="86657"/>
                  </a:lnTo>
                  <a:lnTo>
                    <a:pt x="864338" y="80331"/>
                  </a:lnTo>
                  <a:lnTo>
                    <a:pt x="859430" y="73896"/>
                  </a:lnTo>
                  <a:lnTo>
                    <a:pt x="854126" y="69805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2747" y="2760878"/>
              <a:ext cx="11397722" cy="70923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87535" y="1110568"/>
              <a:ext cx="2387600" cy="586740"/>
            </a:xfrm>
            <a:custGeom>
              <a:avLst/>
              <a:gdLst/>
              <a:ahLst/>
              <a:cxnLst/>
              <a:rect l="l" t="t" r="r" b="b"/>
              <a:pathLst>
                <a:path w="2387600" h="586739">
                  <a:moveTo>
                    <a:pt x="157063" y="409673"/>
                  </a:moveTo>
                  <a:lnTo>
                    <a:pt x="105363" y="409673"/>
                  </a:lnTo>
                  <a:lnTo>
                    <a:pt x="105363" y="573935"/>
                  </a:lnTo>
                  <a:lnTo>
                    <a:pt x="494749" y="573935"/>
                  </a:lnTo>
                  <a:lnTo>
                    <a:pt x="494749" y="551684"/>
                  </a:lnTo>
                  <a:lnTo>
                    <a:pt x="157063" y="551684"/>
                  </a:lnTo>
                  <a:lnTo>
                    <a:pt x="157063" y="409673"/>
                  </a:lnTo>
                  <a:close/>
                </a:path>
                <a:path w="2387600" h="586739">
                  <a:moveTo>
                    <a:pt x="494749" y="530743"/>
                  </a:moveTo>
                  <a:lnTo>
                    <a:pt x="157063" y="530743"/>
                  </a:lnTo>
                  <a:lnTo>
                    <a:pt x="157063" y="551684"/>
                  </a:lnTo>
                  <a:lnTo>
                    <a:pt x="494749" y="551684"/>
                  </a:lnTo>
                  <a:lnTo>
                    <a:pt x="494749" y="530743"/>
                  </a:lnTo>
                  <a:close/>
                </a:path>
                <a:path w="2387600" h="586739">
                  <a:moveTo>
                    <a:pt x="481660" y="5235"/>
                  </a:moveTo>
                  <a:lnTo>
                    <a:pt x="429960" y="5235"/>
                  </a:lnTo>
                  <a:lnTo>
                    <a:pt x="429960" y="448939"/>
                  </a:lnTo>
                  <a:lnTo>
                    <a:pt x="481660" y="448939"/>
                  </a:lnTo>
                  <a:lnTo>
                    <a:pt x="481660" y="323943"/>
                  </a:lnTo>
                  <a:lnTo>
                    <a:pt x="451556" y="323943"/>
                  </a:lnTo>
                  <a:lnTo>
                    <a:pt x="451556" y="282059"/>
                  </a:lnTo>
                  <a:lnTo>
                    <a:pt x="481660" y="282059"/>
                  </a:lnTo>
                  <a:lnTo>
                    <a:pt x="481660" y="202873"/>
                  </a:lnTo>
                  <a:lnTo>
                    <a:pt x="451556" y="202873"/>
                  </a:lnTo>
                  <a:lnTo>
                    <a:pt x="451556" y="160335"/>
                  </a:lnTo>
                  <a:lnTo>
                    <a:pt x="481660" y="160335"/>
                  </a:lnTo>
                  <a:lnTo>
                    <a:pt x="481660" y="5235"/>
                  </a:lnTo>
                  <a:close/>
                </a:path>
                <a:path w="2387600" h="586739">
                  <a:moveTo>
                    <a:pt x="166225" y="150518"/>
                  </a:moveTo>
                  <a:lnTo>
                    <a:pt x="113277" y="158249"/>
                  </a:lnTo>
                  <a:lnTo>
                    <a:pt x="71332" y="180868"/>
                  </a:lnTo>
                  <a:lnTo>
                    <a:pt x="44071" y="216309"/>
                  </a:lnTo>
                  <a:lnTo>
                    <a:pt x="34684" y="261772"/>
                  </a:lnTo>
                  <a:lnTo>
                    <a:pt x="35727" y="277662"/>
                  </a:lnTo>
                  <a:lnTo>
                    <a:pt x="51372" y="319689"/>
                  </a:lnTo>
                  <a:lnTo>
                    <a:pt x="83767" y="351224"/>
                  </a:lnTo>
                  <a:lnTo>
                    <a:pt x="129822" y="369507"/>
                  </a:lnTo>
                  <a:lnTo>
                    <a:pt x="166225" y="373025"/>
                  </a:lnTo>
                  <a:lnTo>
                    <a:pt x="185019" y="372145"/>
                  </a:lnTo>
                  <a:lnTo>
                    <a:pt x="235267" y="358955"/>
                  </a:lnTo>
                  <a:lnTo>
                    <a:pt x="272971" y="331796"/>
                  </a:lnTo>
                  <a:lnTo>
                    <a:pt x="166225" y="331796"/>
                  </a:lnTo>
                  <a:lnTo>
                    <a:pt x="154425" y="331244"/>
                  </a:lnTo>
                  <a:lnTo>
                    <a:pt x="113605" y="318094"/>
                  </a:lnTo>
                  <a:lnTo>
                    <a:pt x="85075" y="280996"/>
                  </a:lnTo>
                  <a:lnTo>
                    <a:pt x="82458" y="261772"/>
                  </a:lnTo>
                  <a:lnTo>
                    <a:pt x="83112" y="251608"/>
                  </a:lnTo>
                  <a:lnTo>
                    <a:pt x="105608" y="210562"/>
                  </a:lnTo>
                  <a:lnTo>
                    <a:pt x="143238" y="193302"/>
                  </a:lnTo>
                  <a:lnTo>
                    <a:pt x="166225" y="191093"/>
                  </a:lnTo>
                  <a:lnTo>
                    <a:pt x="272948" y="191093"/>
                  </a:lnTo>
                  <a:lnTo>
                    <a:pt x="262262" y="180868"/>
                  </a:lnTo>
                  <a:lnTo>
                    <a:pt x="219540" y="158249"/>
                  </a:lnTo>
                  <a:lnTo>
                    <a:pt x="185019" y="151377"/>
                  </a:lnTo>
                  <a:lnTo>
                    <a:pt x="166225" y="150518"/>
                  </a:lnTo>
                  <a:close/>
                </a:path>
                <a:path w="2387600" h="586739">
                  <a:moveTo>
                    <a:pt x="272948" y="191093"/>
                  </a:moveTo>
                  <a:lnTo>
                    <a:pt x="166225" y="191093"/>
                  </a:lnTo>
                  <a:lnTo>
                    <a:pt x="178291" y="191645"/>
                  </a:lnTo>
                  <a:lnTo>
                    <a:pt x="189621" y="193302"/>
                  </a:lnTo>
                  <a:lnTo>
                    <a:pt x="227005" y="210562"/>
                  </a:lnTo>
                  <a:lnTo>
                    <a:pt x="249971" y="251608"/>
                  </a:lnTo>
                  <a:lnTo>
                    <a:pt x="250646" y="261772"/>
                  </a:lnTo>
                  <a:lnTo>
                    <a:pt x="249971" y="271649"/>
                  </a:lnTo>
                  <a:lnTo>
                    <a:pt x="227005" y="312326"/>
                  </a:lnTo>
                  <a:lnTo>
                    <a:pt x="189621" y="329587"/>
                  </a:lnTo>
                  <a:lnTo>
                    <a:pt x="166225" y="331796"/>
                  </a:lnTo>
                  <a:lnTo>
                    <a:pt x="272971" y="331796"/>
                  </a:lnTo>
                  <a:lnTo>
                    <a:pt x="294902" y="292612"/>
                  </a:lnTo>
                  <a:lnTo>
                    <a:pt x="299074" y="261772"/>
                  </a:lnTo>
                  <a:lnTo>
                    <a:pt x="298031" y="245595"/>
                  </a:lnTo>
                  <a:lnTo>
                    <a:pt x="294902" y="230441"/>
                  </a:lnTo>
                  <a:lnTo>
                    <a:pt x="289687" y="216309"/>
                  </a:lnTo>
                  <a:lnTo>
                    <a:pt x="282386" y="203200"/>
                  </a:lnTo>
                  <a:lnTo>
                    <a:pt x="273183" y="191318"/>
                  </a:lnTo>
                  <a:lnTo>
                    <a:pt x="272948" y="191093"/>
                  </a:lnTo>
                  <a:close/>
                </a:path>
                <a:path w="2387600" h="586739">
                  <a:moveTo>
                    <a:pt x="429960" y="282059"/>
                  </a:moveTo>
                  <a:lnTo>
                    <a:pt x="329178" y="282059"/>
                  </a:lnTo>
                  <a:lnTo>
                    <a:pt x="329178" y="323943"/>
                  </a:lnTo>
                  <a:lnTo>
                    <a:pt x="429960" y="323943"/>
                  </a:lnTo>
                  <a:lnTo>
                    <a:pt x="429960" y="282059"/>
                  </a:lnTo>
                  <a:close/>
                </a:path>
                <a:path w="2387600" h="586739">
                  <a:moveTo>
                    <a:pt x="481660" y="282059"/>
                  </a:moveTo>
                  <a:lnTo>
                    <a:pt x="451556" y="282059"/>
                  </a:lnTo>
                  <a:lnTo>
                    <a:pt x="451556" y="323943"/>
                  </a:lnTo>
                  <a:lnTo>
                    <a:pt x="481660" y="323943"/>
                  </a:lnTo>
                  <a:lnTo>
                    <a:pt x="481660" y="282059"/>
                  </a:lnTo>
                  <a:close/>
                </a:path>
                <a:path w="2387600" h="586739">
                  <a:moveTo>
                    <a:pt x="429960" y="160335"/>
                  </a:moveTo>
                  <a:lnTo>
                    <a:pt x="329178" y="160335"/>
                  </a:lnTo>
                  <a:lnTo>
                    <a:pt x="329178" y="202873"/>
                  </a:lnTo>
                  <a:lnTo>
                    <a:pt x="429960" y="202873"/>
                  </a:lnTo>
                  <a:lnTo>
                    <a:pt x="429960" y="160335"/>
                  </a:lnTo>
                  <a:close/>
                </a:path>
                <a:path w="2387600" h="586739">
                  <a:moveTo>
                    <a:pt x="481660" y="160335"/>
                  </a:moveTo>
                  <a:lnTo>
                    <a:pt x="451556" y="160335"/>
                  </a:lnTo>
                  <a:lnTo>
                    <a:pt x="451556" y="202873"/>
                  </a:lnTo>
                  <a:lnTo>
                    <a:pt x="481660" y="202873"/>
                  </a:lnTo>
                  <a:lnTo>
                    <a:pt x="481660" y="160335"/>
                  </a:lnTo>
                  <a:close/>
                </a:path>
                <a:path w="2387600" h="586739">
                  <a:moveTo>
                    <a:pt x="141356" y="76568"/>
                  </a:moveTo>
                  <a:lnTo>
                    <a:pt x="0" y="76568"/>
                  </a:lnTo>
                  <a:lnTo>
                    <a:pt x="0" y="118451"/>
                  </a:lnTo>
                  <a:lnTo>
                    <a:pt x="329178" y="118451"/>
                  </a:lnTo>
                  <a:lnTo>
                    <a:pt x="329178" y="103399"/>
                  </a:lnTo>
                  <a:lnTo>
                    <a:pt x="141356" y="103399"/>
                  </a:lnTo>
                  <a:lnTo>
                    <a:pt x="141356" y="76568"/>
                  </a:lnTo>
                  <a:close/>
                </a:path>
                <a:path w="2387600" h="586739">
                  <a:moveTo>
                    <a:pt x="192402" y="4581"/>
                  </a:moveTo>
                  <a:lnTo>
                    <a:pt x="141356" y="4581"/>
                  </a:lnTo>
                  <a:lnTo>
                    <a:pt x="141356" y="103399"/>
                  </a:lnTo>
                  <a:lnTo>
                    <a:pt x="192402" y="103399"/>
                  </a:lnTo>
                  <a:lnTo>
                    <a:pt x="192402" y="4581"/>
                  </a:lnTo>
                  <a:close/>
                </a:path>
                <a:path w="2387600" h="586739">
                  <a:moveTo>
                    <a:pt x="329178" y="76568"/>
                  </a:moveTo>
                  <a:lnTo>
                    <a:pt x="192402" y="76568"/>
                  </a:lnTo>
                  <a:lnTo>
                    <a:pt x="192402" y="103399"/>
                  </a:lnTo>
                  <a:lnTo>
                    <a:pt x="329178" y="103399"/>
                  </a:lnTo>
                  <a:lnTo>
                    <a:pt x="329178" y="76568"/>
                  </a:lnTo>
                  <a:close/>
                </a:path>
                <a:path w="2387600" h="586739">
                  <a:moveTo>
                    <a:pt x="1032691" y="5235"/>
                  </a:moveTo>
                  <a:lnTo>
                    <a:pt x="980991" y="5235"/>
                  </a:lnTo>
                  <a:lnTo>
                    <a:pt x="980991" y="399856"/>
                  </a:lnTo>
                  <a:lnTo>
                    <a:pt x="1032691" y="399856"/>
                  </a:lnTo>
                  <a:lnTo>
                    <a:pt x="1032691" y="223815"/>
                  </a:lnTo>
                  <a:lnTo>
                    <a:pt x="1011094" y="223815"/>
                  </a:lnTo>
                  <a:lnTo>
                    <a:pt x="1011094" y="180622"/>
                  </a:lnTo>
                  <a:lnTo>
                    <a:pt x="1032691" y="180622"/>
                  </a:lnTo>
                  <a:lnTo>
                    <a:pt x="1032691" y="5235"/>
                  </a:lnTo>
                  <a:close/>
                </a:path>
                <a:path w="2387600" h="586739">
                  <a:moveTo>
                    <a:pt x="1032691" y="180622"/>
                  </a:moveTo>
                  <a:lnTo>
                    <a:pt x="1011094" y="180622"/>
                  </a:lnTo>
                  <a:lnTo>
                    <a:pt x="1011094" y="223815"/>
                  </a:lnTo>
                  <a:lnTo>
                    <a:pt x="1032691" y="223815"/>
                  </a:lnTo>
                  <a:lnTo>
                    <a:pt x="1032691" y="180622"/>
                  </a:lnTo>
                  <a:close/>
                </a:path>
                <a:path w="2387600" h="586739">
                  <a:moveTo>
                    <a:pt x="1119730" y="180622"/>
                  </a:moveTo>
                  <a:lnTo>
                    <a:pt x="1032691" y="180622"/>
                  </a:lnTo>
                  <a:lnTo>
                    <a:pt x="1032691" y="223815"/>
                  </a:lnTo>
                  <a:lnTo>
                    <a:pt x="1119730" y="223815"/>
                  </a:lnTo>
                  <a:lnTo>
                    <a:pt x="1119730" y="180622"/>
                  </a:lnTo>
                  <a:close/>
                </a:path>
                <a:path w="2387600" h="586739">
                  <a:moveTo>
                    <a:pt x="844869" y="407055"/>
                  </a:moveTo>
                  <a:lnTo>
                    <a:pt x="788997" y="409182"/>
                  </a:lnTo>
                  <a:lnTo>
                    <a:pt x="741796" y="416872"/>
                  </a:lnTo>
                  <a:lnTo>
                    <a:pt x="704003" y="429715"/>
                  </a:lnTo>
                  <a:lnTo>
                    <a:pt x="666475" y="457876"/>
                  </a:lnTo>
                  <a:lnTo>
                    <a:pt x="653775" y="496712"/>
                  </a:lnTo>
                  <a:lnTo>
                    <a:pt x="655166" y="510557"/>
                  </a:lnTo>
                  <a:lnTo>
                    <a:pt x="676026" y="545467"/>
                  </a:lnTo>
                  <a:lnTo>
                    <a:pt x="720998" y="569886"/>
                  </a:lnTo>
                  <a:lnTo>
                    <a:pt x="763699" y="580050"/>
                  </a:lnTo>
                  <a:lnTo>
                    <a:pt x="815563" y="585449"/>
                  </a:lnTo>
                  <a:lnTo>
                    <a:pt x="844869" y="586369"/>
                  </a:lnTo>
                  <a:lnTo>
                    <a:pt x="874175" y="585449"/>
                  </a:lnTo>
                  <a:lnTo>
                    <a:pt x="926039" y="580050"/>
                  </a:lnTo>
                  <a:lnTo>
                    <a:pt x="968761" y="569886"/>
                  </a:lnTo>
                  <a:lnTo>
                    <a:pt x="1011846" y="547103"/>
                  </a:lnTo>
                  <a:lnTo>
                    <a:pt x="844869" y="547103"/>
                  </a:lnTo>
                  <a:lnTo>
                    <a:pt x="823436" y="546715"/>
                  </a:lnTo>
                  <a:lnTo>
                    <a:pt x="768955" y="540886"/>
                  </a:lnTo>
                  <a:lnTo>
                    <a:pt x="730487" y="528800"/>
                  </a:lnTo>
                  <a:lnTo>
                    <a:pt x="705475" y="496712"/>
                  </a:lnTo>
                  <a:lnTo>
                    <a:pt x="706477" y="488818"/>
                  </a:lnTo>
                  <a:lnTo>
                    <a:pt x="741387" y="458264"/>
                  </a:lnTo>
                  <a:lnTo>
                    <a:pt x="785480" y="448366"/>
                  </a:lnTo>
                  <a:lnTo>
                    <a:pt x="1011452" y="445667"/>
                  </a:lnTo>
                  <a:lnTo>
                    <a:pt x="1001482" y="438100"/>
                  </a:lnTo>
                  <a:lnTo>
                    <a:pt x="948596" y="416872"/>
                  </a:lnTo>
                  <a:lnTo>
                    <a:pt x="901232" y="409182"/>
                  </a:lnTo>
                  <a:lnTo>
                    <a:pt x="874175" y="407423"/>
                  </a:lnTo>
                  <a:lnTo>
                    <a:pt x="844869" y="407055"/>
                  </a:lnTo>
                  <a:close/>
                </a:path>
                <a:path w="2387600" h="586739">
                  <a:moveTo>
                    <a:pt x="1011452" y="445667"/>
                  </a:moveTo>
                  <a:lnTo>
                    <a:pt x="844869" y="445667"/>
                  </a:lnTo>
                  <a:lnTo>
                    <a:pt x="866281" y="445748"/>
                  </a:lnTo>
                  <a:lnTo>
                    <a:pt x="886016" y="446648"/>
                  </a:lnTo>
                  <a:lnTo>
                    <a:pt x="935078" y="454215"/>
                  </a:lnTo>
                  <a:lnTo>
                    <a:pt x="975060" y="474748"/>
                  </a:lnTo>
                  <a:lnTo>
                    <a:pt x="984263" y="496712"/>
                  </a:lnTo>
                  <a:lnTo>
                    <a:pt x="983240" y="504279"/>
                  </a:lnTo>
                  <a:lnTo>
                    <a:pt x="947860" y="533442"/>
                  </a:lnTo>
                  <a:lnTo>
                    <a:pt x="904075" y="543606"/>
                  </a:lnTo>
                  <a:lnTo>
                    <a:pt x="844869" y="547103"/>
                  </a:lnTo>
                  <a:lnTo>
                    <a:pt x="1011846" y="547103"/>
                  </a:lnTo>
                  <a:lnTo>
                    <a:pt x="1035206" y="510557"/>
                  </a:lnTo>
                  <a:lnTo>
                    <a:pt x="1036617" y="496712"/>
                  </a:lnTo>
                  <a:lnTo>
                    <a:pt x="1035206" y="482846"/>
                  </a:lnTo>
                  <a:lnTo>
                    <a:pt x="1030973" y="470044"/>
                  </a:lnTo>
                  <a:lnTo>
                    <a:pt x="1023879" y="458264"/>
                  </a:lnTo>
                  <a:lnTo>
                    <a:pt x="1014039" y="447630"/>
                  </a:lnTo>
                  <a:lnTo>
                    <a:pt x="1011452" y="445667"/>
                  </a:lnTo>
                  <a:close/>
                </a:path>
                <a:path w="2387600" h="586739">
                  <a:moveTo>
                    <a:pt x="733616" y="329542"/>
                  </a:moveTo>
                  <a:lnTo>
                    <a:pt x="726826" y="329771"/>
                  </a:lnTo>
                  <a:lnTo>
                    <a:pt x="678317" y="330896"/>
                  </a:lnTo>
                  <a:lnTo>
                    <a:pt x="575898" y="331796"/>
                  </a:lnTo>
                  <a:lnTo>
                    <a:pt x="581788" y="373025"/>
                  </a:lnTo>
                  <a:lnTo>
                    <a:pt x="632425" y="372738"/>
                  </a:lnTo>
                  <a:lnTo>
                    <a:pt x="681589" y="371880"/>
                  </a:lnTo>
                  <a:lnTo>
                    <a:pt x="729280" y="370448"/>
                  </a:lnTo>
                  <a:lnTo>
                    <a:pt x="775499" y="368444"/>
                  </a:lnTo>
                  <a:lnTo>
                    <a:pt x="820492" y="365540"/>
                  </a:lnTo>
                  <a:lnTo>
                    <a:pt x="864502" y="361409"/>
                  </a:lnTo>
                  <a:lnTo>
                    <a:pt x="907531" y="356051"/>
                  </a:lnTo>
                  <a:lnTo>
                    <a:pt x="945399" y="350120"/>
                  </a:lnTo>
                  <a:lnTo>
                    <a:pt x="733616" y="350120"/>
                  </a:lnTo>
                  <a:lnTo>
                    <a:pt x="733616" y="329542"/>
                  </a:lnTo>
                  <a:close/>
                </a:path>
                <a:path w="2387600" h="586739">
                  <a:moveTo>
                    <a:pt x="784661" y="327636"/>
                  </a:moveTo>
                  <a:lnTo>
                    <a:pt x="773536" y="328196"/>
                  </a:lnTo>
                  <a:lnTo>
                    <a:pt x="733616" y="329542"/>
                  </a:lnTo>
                  <a:lnTo>
                    <a:pt x="733616" y="350120"/>
                  </a:lnTo>
                  <a:lnTo>
                    <a:pt x="784661" y="350120"/>
                  </a:lnTo>
                  <a:lnTo>
                    <a:pt x="784661" y="327636"/>
                  </a:lnTo>
                  <a:close/>
                </a:path>
                <a:path w="2387600" h="586739">
                  <a:moveTo>
                    <a:pt x="944997" y="313472"/>
                  </a:moveTo>
                  <a:lnTo>
                    <a:pt x="904340" y="318564"/>
                  </a:lnTo>
                  <a:lnTo>
                    <a:pt x="862211" y="322715"/>
                  </a:lnTo>
                  <a:lnTo>
                    <a:pt x="818610" y="325926"/>
                  </a:lnTo>
                  <a:lnTo>
                    <a:pt x="784661" y="327636"/>
                  </a:lnTo>
                  <a:lnTo>
                    <a:pt x="784661" y="350120"/>
                  </a:lnTo>
                  <a:lnTo>
                    <a:pt x="945399" y="350120"/>
                  </a:lnTo>
                  <a:lnTo>
                    <a:pt x="949578" y="349465"/>
                  </a:lnTo>
                  <a:lnTo>
                    <a:pt x="944997" y="313472"/>
                  </a:lnTo>
                  <a:close/>
                </a:path>
                <a:path w="2387600" h="586739">
                  <a:moveTo>
                    <a:pt x="733616" y="283507"/>
                  </a:moveTo>
                  <a:lnTo>
                    <a:pt x="733616" y="329542"/>
                  </a:lnTo>
                  <a:lnTo>
                    <a:pt x="773536" y="328196"/>
                  </a:lnTo>
                  <a:lnTo>
                    <a:pt x="784661" y="327636"/>
                  </a:lnTo>
                  <a:lnTo>
                    <a:pt x="784661" y="284677"/>
                  </a:lnTo>
                  <a:lnTo>
                    <a:pt x="758484" y="284677"/>
                  </a:lnTo>
                  <a:lnTo>
                    <a:pt x="738810" y="284043"/>
                  </a:lnTo>
                  <a:lnTo>
                    <a:pt x="733616" y="283507"/>
                  </a:lnTo>
                  <a:close/>
                </a:path>
                <a:path w="2387600" h="586739">
                  <a:moveTo>
                    <a:pt x="784661" y="270279"/>
                  </a:moveTo>
                  <a:lnTo>
                    <a:pt x="733616" y="270279"/>
                  </a:lnTo>
                  <a:lnTo>
                    <a:pt x="733616" y="283507"/>
                  </a:lnTo>
                  <a:lnTo>
                    <a:pt x="738810" y="284043"/>
                  </a:lnTo>
                  <a:lnTo>
                    <a:pt x="758484" y="284677"/>
                  </a:lnTo>
                  <a:lnTo>
                    <a:pt x="778444" y="284043"/>
                  </a:lnTo>
                  <a:lnTo>
                    <a:pt x="784661" y="283409"/>
                  </a:lnTo>
                  <a:lnTo>
                    <a:pt x="784661" y="270279"/>
                  </a:lnTo>
                  <a:close/>
                </a:path>
                <a:path w="2387600" h="586739">
                  <a:moveTo>
                    <a:pt x="784661" y="283409"/>
                  </a:moveTo>
                  <a:lnTo>
                    <a:pt x="778444" y="284043"/>
                  </a:lnTo>
                  <a:lnTo>
                    <a:pt x="758484" y="284677"/>
                  </a:lnTo>
                  <a:lnTo>
                    <a:pt x="784661" y="284677"/>
                  </a:lnTo>
                  <a:lnTo>
                    <a:pt x="784661" y="283409"/>
                  </a:lnTo>
                  <a:close/>
                </a:path>
                <a:path w="2387600" h="586739">
                  <a:moveTo>
                    <a:pt x="758484" y="119106"/>
                  </a:moveTo>
                  <a:lnTo>
                    <a:pt x="719873" y="121560"/>
                  </a:lnTo>
                  <a:lnTo>
                    <a:pt x="671997" y="134383"/>
                  </a:lnTo>
                  <a:lnTo>
                    <a:pt x="639051" y="157390"/>
                  </a:lnTo>
                  <a:lnTo>
                    <a:pt x="622363" y="201564"/>
                  </a:lnTo>
                  <a:lnTo>
                    <a:pt x="623426" y="213630"/>
                  </a:lnTo>
                  <a:lnTo>
                    <a:pt x="648744" y="254348"/>
                  </a:lnTo>
                  <a:lnTo>
                    <a:pt x="687151" y="274533"/>
                  </a:lnTo>
                  <a:lnTo>
                    <a:pt x="733616" y="283507"/>
                  </a:lnTo>
                  <a:lnTo>
                    <a:pt x="733616" y="270279"/>
                  </a:lnTo>
                  <a:lnTo>
                    <a:pt x="841454" y="270279"/>
                  </a:lnTo>
                  <a:lnTo>
                    <a:pt x="844992" y="268909"/>
                  </a:lnTo>
                  <a:lnTo>
                    <a:pt x="857794" y="262181"/>
                  </a:lnTo>
                  <a:lnTo>
                    <a:pt x="868878" y="254348"/>
                  </a:lnTo>
                  <a:lnTo>
                    <a:pt x="874816" y="248683"/>
                  </a:lnTo>
                  <a:lnTo>
                    <a:pt x="758484" y="248683"/>
                  </a:lnTo>
                  <a:lnTo>
                    <a:pt x="745518" y="248335"/>
                  </a:lnTo>
                  <a:lnTo>
                    <a:pt x="702776" y="240012"/>
                  </a:lnTo>
                  <a:lnTo>
                    <a:pt x="672098" y="208517"/>
                  </a:lnTo>
                  <a:lnTo>
                    <a:pt x="671445" y="201564"/>
                  </a:lnTo>
                  <a:lnTo>
                    <a:pt x="672120" y="194611"/>
                  </a:lnTo>
                  <a:lnTo>
                    <a:pt x="703410" y="163750"/>
                  </a:lnTo>
                  <a:lnTo>
                    <a:pt x="745805" y="155447"/>
                  </a:lnTo>
                  <a:lnTo>
                    <a:pt x="758484" y="155099"/>
                  </a:lnTo>
                  <a:lnTo>
                    <a:pt x="875805" y="155099"/>
                  </a:lnTo>
                  <a:lnTo>
                    <a:pt x="868899" y="148617"/>
                  </a:lnTo>
                  <a:lnTo>
                    <a:pt x="830799" y="128922"/>
                  </a:lnTo>
                  <a:lnTo>
                    <a:pt x="778710" y="119719"/>
                  </a:lnTo>
                  <a:lnTo>
                    <a:pt x="758484" y="119106"/>
                  </a:lnTo>
                  <a:close/>
                </a:path>
                <a:path w="2387600" h="586739">
                  <a:moveTo>
                    <a:pt x="841454" y="270279"/>
                  </a:moveTo>
                  <a:lnTo>
                    <a:pt x="784661" y="270279"/>
                  </a:lnTo>
                  <a:lnTo>
                    <a:pt x="784661" y="283409"/>
                  </a:lnTo>
                  <a:lnTo>
                    <a:pt x="797096" y="282141"/>
                  </a:lnTo>
                  <a:lnTo>
                    <a:pt x="814438" y="278971"/>
                  </a:lnTo>
                  <a:lnTo>
                    <a:pt x="830472" y="274533"/>
                  </a:lnTo>
                  <a:lnTo>
                    <a:pt x="841454" y="270279"/>
                  </a:lnTo>
                  <a:close/>
                </a:path>
                <a:path w="2387600" h="586739">
                  <a:moveTo>
                    <a:pt x="875805" y="155099"/>
                  </a:moveTo>
                  <a:lnTo>
                    <a:pt x="758484" y="155099"/>
                  </a:lnTo>
                  <a:lnTo>
                    <a:pt x="771450" y="155447"/>
                  </a:lnTo>
                  <a:lnTo>
                    <a:pt x="783516" y="156490"/>
                  </a:lnTo>
                  <a:lnTo>
                    <a:pt x="822373" y="167452"/>
                  </a:lnTo>
                  <a:lnTo>
                    <a:pt x="846178" y="201564"/>
                  </a:lnTo>
                  <a:lnTo>
                    <a:pt x="845517" y="208538"/>
                  </a:lnTo>
                  <a:lnTo>
                    <a:pt x="814663" y="239562"/>
                  </a:lnTo>
                  <a:lnTo>
                    <a:pt x="771471" y="248315"/>
                  </a:lnTo>
                  <a:lnTo>
                    <a:pt x="758484" y="248683"/>
                  </a:lnTo>
                  <a:lnTo>
                    <a:pt x="874816" y="248683"/>
                  </a:lnTo>
                  <a:lnTo>
                    <a:pt x="894197" y="213630"/>
                  </a:lnTo>
                  <a:lnTo>
                    <a:pt x="895260" y="201564"/>
                  </a:lnTo>
                  <a:lnTo>
                    <a:pt x="894197" y="189232"/>
                  </a:lnTo>
                  <a:lnTo>
                    <a:pt x="891006" y="177759"/>
                  </a:lnTo>
                  <a:lnTo>
                    <a:pt x="885689" y="167145"/>
                  </a:lnTo>
                  <a:lnTo>
                    <a:pt x="878245" y="157390"/>
                  </a:lnTo>
                  <a:lnTo>
                    <a:pt x="875805" y="155099"/>
                  </a:lnTo>
                  <a:close/>
                </a:path>
                <a:path w="2387600" h="586739">
                  <a:moveTo>
                    <a:pt x="733616" y="54972"/>
                  </a:moveTo>
                  <a:lnTo>
                    <a:pt x="590296" y="54972"/>
                  </a:lnTo>
                  <a:lnTo>
                    <a:pt x="590296" y="94892"/>
                  </a:lnTo>
                  <a:lnTo>
                    <a:pt x="927327" y="94892"/>
                  </a:lnTo>
                  <a:lnTo>
                    <a:pt x="927327" y="71332"/>
                  </a:lnTo>
                  <a:lnTo>
                    <a:pt x="733616" y="71332"/>
                  </a:lnTo>
                  <a:lnTo>
                    <a:pt x="733616" y="54972"/>
                  </a:lnTo>
                  <a:close/>
                </a:path>
                <a:path w="2387600" h="586739">
                  <a:moveTo>
                    <a:pt x="784661" y="0"/>
                  </a:moveTo>
                  <a:lnTo>
                    <a:pt x="733616" y="0"/>
                  </a:lnTo>
                  <a:lnTo>
                    <a:pt x="733616" y="71332"/>
                  </a:lnTo>
                  <a:lnTo>
                    <a:pt x="784661" y="71332"/>
                  </a:lnTo>
                  <a:lnTo>
                    <a:pt x="784661" y="0"/>
                  </a:lnTo>
                  <a:close/>
                </a:path>
                <a:path w="2387600" h="586739">
                  <a:moveTo>
                    <a:pt x="927327" y="54972"/>
                  </a:moveTo>
                  <a:lnTo>
                    <a:pt x="784661" y="54972"/>
                  </a:lnTo>
                  <a:lnTo>
                    <a:pt x="784661" y="71332"/>
                  </a:lnTo>
                  <a:lnTo>
                    <a:pt x="927327" y="71332"/>
                  </a:lnTo>
                  <a:lnTo>
                    <a:pt x="927327" y="54972"/>
                  </a:lnTo>
                  <a:close/>
                </a:path>
                <a:path w="2387600" h="586739">
                  <a:moveTo>
                    <a:pt x="1444327" y="414908"/>
                  </a:moveTo>
                  <a:lnTo>
                    <a:pt x="1393282" y="414908"/>
                  </a:lnTo>
                  <a:lnTo>
                    <a:pt x="1393282" y="573935"/>
                  </a:lnTo>
                  <a:lnTo>
                    <a:pt x="1798374" y="573935"/>
                  </a:lnTo>
                  <a:lnTo>
                    <a:pt x="1798374" y="547103"/>
                  </a:lnTo>
                  <a:lnTo>
                    <a:pt x="1444327" y="547103"/>
                  </a:lnTo>
                  <a:lnTo>
                    <a:pt x="1444327" y="414908"/>
                  </a:lnTo>
                  <a:close/>
                </a:path>
                <a:path w="2387600" h="586739">
                  <a:moveTo>
                    <a:pt x="1798374" y="530743"/>
                  </a:moveTo>
                  <a:lnTo>
                    <a:pt x="1444327" y="530743"/>
                  </a:lnTo>
                  <a:lnTo>
                    <a:pt x="1444327" y="547103"/>
                  </a:lnTo>
                  <a:lnTo>
                    <a:pt x="1798374" y="547103"/>
                  </a:lnTo>
                  <a:lnTo>
                    <a:pt x="1798374" y="530743"/>
                  </a:lnTo>
                  <a:close/>
                </a:path>
                <a:path w="2387600" h="586739">
                  <a:moveTo>
                    <a:pt x="1621023" y="333105"/>
                  </a:moveTo>
                  <a:lnTo>
                    <a:pt x="1569978" y="333105"/>
                  </a:lnTo>
                  <a:lnTo>
                    <a:pt x="1569978" y="468572"/>
                  </a:lnTo>
                  <a:lnTo>
                    <a:pt x="1621023" y="468572"/>
                  </a:lnTo>
                  <a:lnTo>
                    <a:pt x="1621023" y="333105"/>
                  </a:lnTo>
                  <a:close/>
                </a:path>
                <a:path w="2387600" h="586739">
                  <a:moveTo>
                    <a:pt x="1857927" y="312817"/>
                  </a:moveTo>
                  <a:lnTo>
                    <a:pt x="1325221" y="312817"/>
                  </a:lnTo>
                  <a:lnTo>
                    <a:pt x="1325221" y="354701"/>
                  </a:lnTo>
                  <a:lnTo>
                    <a:pt x="1569978" y="354701"/>
                  </a:lnTo>
                  <a:lnTo>
                    <a:pt x="1569978" y="333105"/>
                  </a:lnTo>
                  <a:lnTo>
                    <a:pt x="1857927" y="333105"/>
                  </a:lnTo>
                  <a:lnTo>
                    <a:pt x="1857927" y="312817"/>
                  </a:lnTo>
                  <a:close/>
                </a:path>
                <a:path w="2387600" h="586739">
                  <a:moveTo>
                    <a:pt x="1857927" y="333105"/>
                  </a:moveTo>
                  <a:lnTo>
                    <a:pt x="1621023" y="333105"/>
                  </a:lnTo>
                  <a:lnTo>
                    <a:pt x="1621023" y="354701"/>
                  </a:lnTo>
                  <a:lnTo>
                    <a:pt x="1857927" y="354701"/>
                  </a:lnTo>
                  <a:lnTo>
                    <a:pt x="1857927" y="333105"/>
                  </a:lnTo>
                  <a:close/>
                </a:path>
                <a:path w="2387600" h="586739">
                  <a:moveTo>
                    <a:pt x="1447599" y="23559"/>
                  </a:moveTo>
                  <a:lnTo>
                    <a:pt x="1396554" y="23559"/>
                  </a:lnTo>
                  <a:lnTo>
                    <a:pt x="1396554" y="255882"/>
                  </a:lnTo>
                  <a:lnTo>
                    <a:pt x="1786594" y="255882"/>
                  </a:lnTo>
                  <a:lnTo>
                    <a:pt x="1786594" y="213998"/>
                  </a:lnTo>
                  <a:lnTo>
                    <a:pt x="1447599" y="213998"/>
                  </a:lnTo>
                  <a:lnTo>
                    <a:pt x="1447599" y="137430"/>
                  </a:lnTo>
                  <a:lnTo>
                    <a:pt x="1786594" y="137430"/>
                  </a:lnTo>
                  <a:lnTo>
                    <a:pt x="1786594" y="98164"/>
                  </a:lnTo>
                  <a:lnTo>
                    <a:pt x="1447599" y="98164"/>
                  </a:lnTo>
                  <a:lnTo>
                    <a:pt x="1447599" y="23559"/>
                  </a:lnTo>
                  <a:close/>
                </a:path>
                <a:path w="2387600" h="586739">
                  <a:moveTo>
                    <a:pt x="1786594" y="137430"/>
                  </a:moveTo>
                  <a:lnTo>
                    <a:pt x="1735549" y="137430"/>
                  </a:lnTo>
                  <a:lnTo>
                    <a:pt x="1735549" y="213998"/>
                  </a:lnTo>
                  <a:lnTo>
                    <a:pt x="1786594" y="213998"/>
                  </a:lnTo>
                  <a:lnTo>
                    <a:pt x="1786594" y="137430"/>
                  </a:lnTo>
                  <a:close/>
                </a:path>
                <a:path w="2387600" h="586739">
                  <a:moveTo>
                    <a:pt x="1786594" y="23559"/>
                  </a:moveTo>
                  <a:lnTo>
                    <a:pt x="1735549" y="23559"/>
                  </a:lnTo>
                  <a:lnTo>
                    <a:pt x="1735549" y="98164"/>
                  </a:lnTo>
                  <a:lnTo>
                    <a:pt x="1786594" y="98164"/>
                  </a:lnTo>
                  <a:lnTo>
                    <a:pt x="1786594" y="23559"/>
                  </a:lnTo>
                  <a:close/>
                </a:path>
                <a:path w="2387600" h="586739">
                  <a:moveTo>
                    <a:pt x="2387361" y="4581"/>
                  </a:moveTo>
                  <a:lnTo>
                    <a:pt x="2335661" y="4581"/>
                  </a:lnTo>
                  <a:lnTo>
                    <a:pt x="2335661" y="348811"/>
                  </a:lnTo>
                  <a:lnTo>
                    <a:pt x="2387361" y="348811"/>
                  </a:lnTo>
                  <a:lnTo>
                    <a:pt x="2387361" y="170151"/>
                  </a:lnTo>
                  <a:lnTo>
                    <a:pt x="2346787" y="170151"/>
                  </a:lnTo>
                  <a:lnTo>
                    <a:pt x="2346787" y="126959"/>
                  </a:lnTo>
                  <a:lnTo>
                    <a:pt x="2387361" y="126959"/>
                  </a:lnTo>
                  <a:lnTo>
                    <a:pt x="2387361" y="4581"/>
                  </a:lnTo>
                  <a:close/>
                </a:path>
                <a:path w="2387600" h="586739">
                  <a:moveTo>
                    <a:pt x="2062109" y="34684"/>
                  </a:moveTo>
                  <a:lnTo>
                    <a:pt x="2052947" y="34684"/>
                  </a:lnTo>
                  <a:lnTo>
                    <a:pt x="2052844" y="98164"/>
                  </a:lnTo>
                  <a:lnTo>
                    <a:pt x="2051802" y="117858"/>
                  </a:lnTo>
                  <a:lnTo>
                    <a:pt x="2042640" y="159578"/>
                  </a:lnTo>
                  <a:lnTo>
                    <a:pt x="2024521" y="198803"/>
                  </a:lnTo>
                  <a:lnTo>
                    <a:pt x="1998671" y="233324"/>
                  </a:lnTo>
                  <a:lnTo>
                    <a:pt x="1965581" y="262549"/>
                  </a:lnTo>
                  <a:lnTo>
                    <a:pt x="1926970" y="285127"/>
                  </a:lnTo>
                  <a:lnTo>
                    <a:pt x="1905701" y="293839"/>
                  </a:lnTo>
                  <a:lnTo>
                    <a:pt x="1933841" y="336377"/>
                  </a:lnTo>
                  <a:lnTo>
                    <a:pt x="1979242" y="313308"/>
                  </a:lnTo>
                  <a:lnTo>
                    <a:pt x="2018590" y="282059"/>
                  </a:lnTo>
                  <a:lnTo>
                    <a:pt x="2050821" y="243611"/>
                  </a:lnTo>
                  <a:lnTo>
                    <a:pt x="2074871" y="198946"/>
                  </a:lnTo>
                  <a:lnTo>
                    <a:pt x="2079243" y="186761"/>
                  </a:lnTo>
                  <a:lnTo>
                    <a:pt x="2073153" y="170622"/>
                  </a:lnTo>
                  <a:lnTo>
                    <a:pt x="2067018" y="147165"/>
                  </a:lnTo>
                  <a:lnTo>
                    <a:pt x="2063337" y="123012"/>
                  </a:lnTo>
                  <a:lnTo>
                    <a:pt x="2062109" y="98164"/>
                  </a:lnTo>
                  <a:lnTo>
                    <a:pt x="2062109" y="34684"/>
                  </a:lnTo>
                  <a:close/>
                </a:path>
                <a:path w="2387600" h="586739">
                  <a:moveTo>
                    <a:pt x="2103339" y="34684"/>
                  </a:moveTo>
                  <a:lnTo>
                    <a:pt x="2094831" y="34684"/>
                  </a:lnTo>
                  <a:lnTo>
                    <a:pt x="2094740" y="98164"/>
                  </a:lnTo>
                  <a:lnTo>
                    <a:pt x="2093583" y="123237"/>
                  </a:lnTo>
                  <a:lnTo>
                    <a:pt x="2089841" y="149373"/>
                  </a:lnTo>
                  <a:lnTo>
                    <a:pt x="2083603" y="174610"/>
                  </a:lnTo>
                  <a:lnTo>
                    <a:pt x="2079243" y="186761"/>
                  </a:lnTo>
                  <a:lnTo>
                    <a:pt x="2081742" y="193384"/>
                  </a:lnTo>
                  <a:lnTo>
                    <a:pt x="2105384" y="235349"/>
                  </a:lnTo>
                  <a:lnTo>
                    <a:pt x="2137042" y="271588"/>
                  </a:lnTo>
                  <a:lnTo>
                    <a:pt x="2175408" y="301037"/>
                  </a:lnTo>
                  <a:lnTo>
                    <a:pt x="2219173" y="322634"/>
                  </a:lnTo>
                  <a:lnTo>
                    <a:pt x="2247313" y="281405"/>
                  </a:lnTo>
                  <a:lnTo>
                    <a:pt x="2226944" y="273367"/>
                  </a:lnTo>
                  <a:lnTo>
                    <a:pt x="2207655" y="263612"/>
                  </a:lnTo>
                  <a:lnTo>
                    <a:pt x="2172708" y="239194"/>
                  </a:lnTo>
                  <a:lnTo>
                    <a:pt x="2143586" y="209090"/>
                  </a:lnTo>
                  <a:lnTo>
                    <a:pt x="2121663" y="174405"/>
                  </a:lnTo>
                  <a:lnTo>
                    <a:pt x="2107920" y="136857"/>
                  </a:lnTo>
                  <a:lnTo>
                    <a:pt x="2103339" y="98164"/>
                  </a:lnTo>
                  <a:lnTo>
                    <a:pt x="2103339" y="34684"/>
                  </a:lnTo>
                  <a:close/>
                </a:path>
                <a:path w="2387600" h="586739">
                  <a:moveTo>
                    <a:pt x="2094831" y="34684"/>
                  </a:moveTo>
                  <a:lnTo>
                    <a:pt x="2062109" y="34684"/>
                  </a:lnTo>
                  <a:lnTo>
                    <a:pt x="2062109" y="98164"/>
                  </a:lnTo>
                  <a:lnTo>
                    <a:pt x="2063337" y="123012"/>
                  </a:lnTo>
                  <a:lnTo>
                    <a:pt x="2067018" y="147165"/>
                  </a:lnTo>
                  <a:lnTo>
                    <a:pt x="2073153" y="170622"/>
                  </a:lnTo>
                  <a:lnTo>
                    <a:pt x="2079243" y="186761"/>
                  </a:lnTo>
                  <a:lnTo>
                    <a:pt x="2083603" y="174610"/>
                  </a:lnTo>
                  <a:lnTo>
                    <a:pt x="2089841" y="149373"/>
                  </a:lnTo>
                  <a:lnTo>
                    <a:pt x="2093583" y="123237"/>
                  </a:lnTo>
                  <a:lnTo>
                    <a:pt x="2094740" y="98164"/>
                  </a:lnTo>
                  <a:lnTo>
                    <a:pt x="2094831" y="34684"/>
                  </a:lnTo>
                  <a:close/>
                </a:path>
                <a:path w="2387600" h="586739">
                  <a:moveTo>
                    <a:pt x="2335661" y="126959"/>
                  </a:moveTo>
                  <a:lnTo>
                    <a:pt x="2206084" y="126959"/>
                  </a:lnTo>
                  <a:lnTo>
                    <a:pt x="2206084" y="170151"/>
                  </a:lnTo>
                  <a:lnTo>
                    <a:pt x="2335661" y="170151"/>
                  </a:lnTo>
                  <a:lnTo>
                    <a:pt x="2335661" y="126959"/>
                  </a:lnTo>
                  <a:close/>
                </a:path>
                <a:path w="2387600" h="586739">
                  <a:moveTo>
                    <a:pt x="2387361" y="126959"/>
                  </a:moveTo>
                  <a:lnTo>
                    <a:pt x="2346787" y="126959"/>
                  </a:lnTo>
                  <a:lnTo>
                    <a:pt x="2346787" y="170151"/>
                  </a:lnTo>
                  <a:lnTo>
                    <a:pt x="2387361" y="170151"/>
                  </a:lnTo>
                  <a:lnTo>
                    <a:pt x="2387361" y="126959"/>
                  </a:lnTo>
                  <a:close/>
                </a:path>
                <a:path w="2387600" h="586739">
                  <a:moveTo>
                    <a:pt x="2387361" y="380878"/>
                  </a:moveTo>
                  <a:lnTo>
                    <a:pt x="1996012" y="380878"/>
                  </a:lnTo>
                  <a:lnTo>
                    <a:pt x="1996012" y="422107"/>
                  </a:lnTo>
                  <a:lnTo>
                    <a:pt x="2335661" y="422107"/>
                  </a:lnTo>
                  <a:lnTo>
                    <a:pt x="2335661" y="586369"/>
                  </a:lnTo>
                  <a:lnTo>
                    <a:pt x="2387361" y="586369"/>
                  </a:lnTo>
                  <a:lnTo>
                    <a:pt x="2387361" y="380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42693" y="5172617"/>
              <a:ext cx="2094230" cy="4241165"/>
            </a:xfrm>
            <a:custGeom>
              <a:avLst/>
              <a:gdLst/>
              <a:ahLst/>
              <a:cxnLst/>
              <a:rect l="l" t="t" r="r" b="b"/>
              <a:pathLst>
                <a:path w="2094229" h="4241165">
                  <a:moveTo>
                    <a:pt x="2094177" y="0"/>
                  </a:moveTo>
                  <a:lnTo>
                    <a:pt x="0" y="0"/>
                  </a:lnTo>
                  <a:lnTo>
                    <a:pt x="0" y="4240708"/>
                  </a:lnTo>
                  <a:lnTo>
                    <a:pt x="2094177" y="4240708"/>
                  </a:lnTo>
                  <a:lnTo>
                    <a:pt x="2094177" y="0"/>
                  </a:lnTo>
                  <a:close/>
                </a:path>
              </a:pathLst>
            </a:custGeom>
            <a:solidFill>
              <a:srgbClr val="BCBCBC">
                <a:alpha val="1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3131" y="6991144"/>
              <a:ext cx="1196953" cy="8101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8387" y="6711510"/>
              <a:ext cx="1581430" cy="2977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6697" y="10399961"/>
              <a:ext cx="2462948" cy="2466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0506" y="6376441"/>
              <a:ext cx="1853346" cy="8093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53595" y="7936113"/>
              <a:ext cx="2811596" cy="8108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2562" y="7102880"/>
              <a:ext cx="1864424" cy="20307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313822" y="5204030"/>
              <a:ext cx="2094230" cy="4241165"/>
            </a:xfrm>
            <a:custGeom>
              <a:avLst/>
              <a:gdLst/>
              <a:ahLst/>
              <a:cxnLst/>
              <a:rect l="l" t="t" r="r" b="b"/>
              <a:pathLst>
                <a:path w="2094229" h="4241165">
                  <a:moveTo>
                    <a:pt x="2094177" y="0"/>
                  </a:moveTo>
                  <a:lnTo>
                    <a:pt x="0" y="0"/>
                  </a:lnTo>
                  <a:lnTo>
                    <a:pt x="0" y="4240708"/>
                  </a:lnTo>
                  <a:lnTo>
                    <a:pt x="2094177" y="4240708"/>
                  </a:lnTo>
                  <a:lnTo>
                    <a:pt x="2094177" y="0"/>
                  </a:lnTo>
                  <a:close/>
                </a:path>
              </a:pathLst>
            </a:custGeom>
            <a:solidFill>
              <a:srgbClr val="BCBCBC">
                <a:alpha val="1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3196" y="7025637"/>
              <a:ext cx="1790357" cy="80560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030925" y="5204030"/>
              <a:ext cx="2094230" cy="4241165"/>
            </a:xfrm>
            <a:custGeom>
              <a:avLst/>
              <a:gdLst/>
              <a:ahLst/>
              <a:cxnLst/>
              <a:rect l="l" t="t" r="r" b="b"/>
              <a:pathLst>
                <a:path w="2094230" h="4241165">
                  <a:moveTo>
                    <a:pt x="2094177" y="0"/>
                  </a:moveTo>
                  <a:lnTo>
                    <a:pt x="0" y="0"/>
                  </a:lnTo>
                  <a:lnTo>
                    <a:pt x="0" y="4240708"/>
                  </a:lnTo>
                  <a:lnTo>
                    <a:pt x="2094177" y="4240708"/>
                  </a:lnTo>
                  <a:lnTo>
                    <a:pt x="2094177" y="0"/>
                  </a:lnTo>
                  <a:close/>
                </a:path>
              </a:pathLst>
            </a:custGeom>
            <a:solidFill>
              <a:srgbClr val="BCBCBC">
                <a:alpha val="1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657215" y="7140816"/>
              <a:ext cx="850265" cy="287020"/>
            </a:xfrm>
            <a:custGeom>
              <a:avLst/>
              <a:gdLst/>
              <a:ahLst/>
              <a:cxnLst/>
              <a:rect l="l" t="t" r="r" b="b"/>
              <a:pathLst>
                <a:path w="850265" h="287020">
                  <a:moveTo>
                    <a:pt x="125159" y="11288"/>
                  </a:moveTo>
                  <a:lnTo>
                    <a:pt x="123032" y="11288"/>
                  </a:lnTo>
                  <a:lnTo>
                    <a:pt x="123032" y="29612"/>
                  </a:lnTo>
                  <a:lnTo>
                    <a:pt x="121969" y="40042"/>
                  </a:lnTo>
                  <a:lnTo>
                    <a:pt x="97019" y="77427"/>
                  </a:lnTo>
                  <a:lnTo>
                    <a:pt x="64134" y="98655"/>
                  </a:lnTo>
                  <a:lnTo>
                    <a:pt x="27813" y="111815"/>
                  </a:lnTo>
                  <a:lnTo>
                    <a:pt x="16033" y="114198"/>
                  </a:lnTo>
                  <a:lnTo>
                    <a:pt x="22741" y="126959"/>
                  </a:lnTo>
                  <a:lnTo>
                    <a:pt x="62375" y="114780"/>
                  </a:lnTo>
                  <a:lnTo>
                    <a:pt x="99391" y="94033"/>
                  </a:lnTo>
                  <a:lnTo>
                    <a:pt x="126601" y="65044"/>
                  </a:lnTo>
                  <a:lnTo>
                    <a:pt x="130958" y="56142"/>
                  </a:lnTo>
                  <a:lnTo>
                    <a:pt x="129577" y="53376"/>
                  </a:lnTo>
                  <a:lnTo>
                    <a:pt x="126264" y="41771"/>
                  </a:lnTo>
                  <a:lnTo>
                    <a:pt x="125159" y="29612"/>
                  </a:lnTo>
                  <a:lnTo>
                    <a:pt x="125159" y="11288"/>
                  </a:lnTo>
                  <a:close/>
                </a:path>
                <a:path w="850265" h="287020">
                  <a:moveTo>
                    <a:pt x="138575" y="11288"/>
                  </a:moveTo>
                  <a:lnTo>
                    <a:pt x="136448" y="11288"/>
                  </a:lnTo>
                  <a:lnTo>
                    <a:pt x="136448" y="29612"/>
                  </a:lnTo>
                  <a:lnTo>
                    <a:pt x="135354" y="42057"/>
                  </a:lnTo>
                  <a:lnTo>
                    <a:pt x="132072" y="53867"/>
                  </a:lnTo>
                  <a:lnTo>
                    <a:pt x="130958" y="56142"/>
                  </a:lnTo>
                  <a:lnTo>
                    <a:pt x="135098" y="64430"/>
                  </a:lnTo>
                  <a:lnTo>
                    <a:pt x="162585" y="93583"/>
                  </a:lnTo>
                  <a:lnTo>
                    <a:pt x="199601" y="114688"/>
                  </a:lnTo>
                  <a:lnTo>
                    <a:pt x="238867" y="126959"/>
                  </a:lnTo>
                  <a:lnTo>
                    <a:pt x="245738" y="114198"/>
                  </a:lnTo>
                  <a:lnTo>
                    <a:pt x="234153" y="111805"/>
                  </a:lnTo>
                  <a:lnTo>
                    <a:pt x="222301" y="108390"/>
                  </a:lnTo>
                  <a:lnTo>
                    <a:pt x="185847" y="92141"/>
                  </a:lnTo>
                  <a:lnTo>
                    <a:pt x="155754" y="68551"/>
                  </a:lnTo>
                  <a:lnTo>
                    <a:pt x="138575" y="29612"/>
                  </a:lnTo>
                  <a:lnTo>
                    <a:pt x="138575" y="11288"/>
                  </a:lnTo>
                  <a:close/>
                </a:path>
                <a:path w="850265" h="287020">
                  <a:moveTo>
                    <a:pt x="136448" y="11288"/>
                  </a:moveTo>
                  <a:lnTo>
                    <a:pt x="125159" y="11288"/>
                  </a:lnTo>
                  <a:lnTo>
                    <a:pt x="125159" y="29612"/>
                  </a:lnTo>
                  <a:lnTo>
                    <a:pt x="126264" y="41771"/>
                  </a:lnTo>
                  <a:lnTo>
                    <a:pt x="129577" y="53376"/>
                  </a:lnTo>
                  <a:lnTo>
                    <a:pt x="130958" y="56142"/>
                  </a:lnTo>
                  <a:lnTo>
                    <a:pt x="132072" y="53867"/>
                  </a:lnTo>
                  <a:lnTo>
                    <a:pt x="135354" y="42057"/>
                  </a:lnTo>
                  <a:lnTo>
                    <a:pt x="136448" y="29612"/>
                  </a:lnTo>
                  <a:lnTo>
                    <a:pt x="136448" y="11288"/>
                  </a:lnTo>
                  <a:close/>
                </a:path>
                <a:path w="850265" h="287020">
                  <a:moveTo>
                    <a:pt x="137921" y="174405"/>
                  </a:moveTo>
                  <a:lnTo>
                    <a:pt x="122869" y="174405"/>
                  </a:lnTo>
                  <a:lnTo>
                    <a:pt x="122869" y="286640"/>
                  </a:lnTo>
                  <a:lnTo>
                    <a:pt x="137921" y="286640"/>
                  </a:lnTo>
                  <a:lnTo>
                    <a:pt x="137921" y="174405"/>
                  </a:lnTo>
                  <a:close/>
                </a:path>
                <a:path w="850265" h="287020">
                  <a:moveTo>
                    <a:pt x="260954" y="164916"/>
                  </a:moveTo>
                  <a:lnTo>
                    <a:pt x="0" y="164916"/>
                  </a:lnTo>
                  <a:lnTo>
                    <a:pt x="0" y="178823"/>
                  </a:lnTo>
                  <a:lnTo>
                    <a:pt x="122869" y="178823"/>
                  </a:lnTo>
                  <a:lnTo>
                    <a:pt x="122869" y="174405"/>
                  </a:lnTo>
                  <a:lnTo>
                    <a:pt x="260954" y="174405"/>
                  </a:lnTo>
                  <a:lnTo>
                    <a:pt x="260954" y="164916"/>
                  </a:lnTo>
                  <a:close/>
                </a:path>
                <a:path w="850265" h="287020">
                  <a:moveTo>
                    <a:pt x="260954" y="174405"/>
                  </a:moveTo>
                  <a:lnTo>
                    <a:pt x="137921" y="174405"/>
                  </a:lnTo>
                  <a:lnTo>
                    <a:pt x="137921" y="178823"/>
                  </a:lnTo>
                  <a:lnTo>
                    <a:pt x="260954" y="178823"/>
                  </a:lnTo>
                  <a:lnTo>
                    <a:pt x="260954" y="174405"/>
                  </a:lnTo>
                  <a:close/>
                </a:path>
                <a:path w="850265" h="287020">
                  <a:moveTo>
                    <a:pt x="524198" y="327"/>
                  </a:moveTo>
                  <a:lnTo>
                    <a:pt x="508655" y="327"/>
                  </a:lnTo>
                  <a:lnTo>
                    <a:pt x="508655" y="210890"/>
                  </a:lnTo>
                  <a:lnTo>
                    <a:pt x="524198" y="210890"/>
                  </a:lnTo>
                  <a:lnTo>
                    <a:pt x="524198" y="327"/>
                  </a:lnTo>
                  <a:close/>
                </a:path>
                <a:path w="850265" h="287020">
                  <a:moveTo>
                    <a:pt x="358791" y="191911"/>
                  </a:moveTo>
                  <a:lnTo>
                    <a:pt x="343412" y="191911"/>
                  </a:lnTo>
                  <a:lnTo>
                    <a:pt x="343412" y="279278"/>
                  </a:lnTo>
                  <a:lnTo>
                    <a:pt x="534015" y="279278"/>
                  </a:lnTo>
                  <a:lnTo>
                    <a:pt x="534015" y="271261"/>
                  </a:lnTo>
                  <a:lnTo>
                    <a:pt x="358791" y="271261"/>
                  </a:lnTo>
                  <a:lnTo>
                    <a:pt x="358791" y="191911"/>
                  </a:lnTo>
                  <a:close/>
                </a:path>
                <a:path w="850265" h="287020">
                  <a:moveTo>
                    <a:pt x="534015" y="265535"/>
                  </a:moveTo>
                  <a:lnTo>
                    <a:pt x="358791" y="265535"/>
                  </a:lnTo>
                  <a:lnTo>
                    <a:pt x="358791" y="271261"/>
                  </a:lnTo>
                  <a:lnTo>
                    <a:pt x="534015" y="271261"/>
                  </a:lnTo>
                  <a:lnTo>
                    <a:pt x="534015" y="265535"/>
                  </a:lnTo>
                  <a:close/>
                </a:path>
                <a:path w="850265" h="287020">
                  <a:moveTo>
                    <a:pt x="372534" y="16197"/>
                  </a:moveTo>
                  <a:lnTo>
                    <a:pt x="370407" y="16197"/>
                  </a:lnTo>
                  <a:lnTo>
                    <a:pt x="370407" y="45973"/>
                  </a:lnTo>
                  <a:lnTo>
                    <a:pt x="369773" y="57661"/>
                  </a:lnTo>
                  <a:lnTo>
                    <a:pt x="354752" y="102316"/>
                  </a:lnTo>
                  <a:lnTo>
                    <a:pt x="324157" y="137992"/>
                  </a:lnTo>
                  <a:lnTo>
                    <a:pt x="295475" y="155263"/>
                  </a:lnTo>
                  <a:lnTo>
                    <a:pt x="304473" y="167861"/>
                  </a:lnTo>
                  <a:lnTo>
                    <a:pt x="344230" y="139720"/>
                  </a:lnTo>
                  <a:lnTo>
                    <a:pt x="367084" y="108921"/>
                  </a:lnTo>
                  <a:lnTo>
                    <a:pt x="378236" y="82156"/>
                  </a:lnTo>
                  <a:lnTo>
                    <a:pt x="375233" y="71373"/>
                  </a:lnTo>
                  <a:lnTo>
                    <a:pt x="373209" y="58868"/>
                  </a:lnTo>
                  <a:lnTo>
                    <a:pt x="372534" y="45973"/>
                  </a:lnTo>
                  <a:lnTo>
                    <a:pt x="372534" y="16197"/>
                  </a:lnTo>
                  <a:close/>
                </a:path>
                <a:path w="850265" h="287020">
                  <a:moveTo>
                    <a:pt x="385623" y="16197"/>
                  </a:moveTo>
                  <a:lnTo>
                    <a:pt x="383496" y="16197"/>
                  </a:lnTo>
                  <a:lnTo>
                    <a:pt x="383496" y="45973"/>
                  </a:lnTo>
                  <a:lnTo>
                    <a:pt x="382831" y="59297"/>
                  </a:lnTo>
                  <a:lnTo>
                    <a:pt x="380837" y="72273"/>
                  </a:lnTo>
                  <a:lnTo>
                    <a:pt x="378236" y="82156"/>
                  </a:lnTo>
                  <a:lnTo>
                    <a:pt x="378608" y="83490"/>
                  </a:lnTo>
                  <a:lnTo>
                    <a:pt x="403671" y="126509"/>
                  </a:lnTo>
                  <a:lnTo>
                    <a:pt x="441893" y="157001"/>
                  </a:lnTo>
                  <a:lnTo>
                    <a:pt x="452702" y="162298"/>
                  </a:lnTo>
                  <a:lnTo>
                    <a:pt x="461373" y="149373"/>
                  </a:lnTo>
                  <a:lnTo>
                    <a:pt x="451475" y="144894"/>
                  </a:lnTo>
                  <a:lnTo>
                    <a:pt x="441904" y="139475"/>
                  </a:lnTo>
                  <a:lnTo>
                    <a:pt x="408090" y="108921"/>
                  </a:lnTo>
                  <a:lnTo>
                    <a:pt x="388199" y="68142"/>
                  </a:lnTo>
                  <a:lnTo>
                    <a:pt x="385623" y="45973"/>
                  </a:lnTo>
                  <a:lnTo>
                    <a:pt x="385623" y="16197"/>
                  </a:lnTo>
                  <a:close/>
                </a:path>
                <a:path w="850265" h="287020">
                  <a:moveTo>
                    <a:pt x="383496" y="16197"/>
                  </a:moveTo>
                  <a:lnTo>
                    <a:pt x="372534" y="16197"/>
                  </a:lnTo>
                  <a:lnTo>
                    <a:pt x="372534" y="45973"/>
                  </a:lnTo>
                  <a:lnTo>
                    <a:pt x="373209" y="58868"/>
                  </a:lnTo>
                  <a:lnTo>
                    <a:pt x="375233" y="71373"/>
                  </a:lnTo>
                  <a:lnTo>
                    <a:pt x="378236" y="82156"/>
                  </a:lnTo>
                  <a:lnTo>
                    <a:pt x="380837" y="72273"/>
                  </a:lnTo>
                  <a:lnTo>
                    <a:pt x="382831" y="59297"/>
                  </a:lnTo>
                  <a:lnTo>
                    <a:pt x="383496" y="45973"/>
                  </a:lnTo>
                  <a:lnTo>
                    <a:pt x="383496" y="16197"/>
                  </a:lnTo>
                  <a:close/>
                </a:path>
                <a:path w="850265" h="287020">
                  <a:moveTo>
                    <a:pt x="657702" y="37956"/>
                  </a:moveTo>
                  <a:lnTo>
                    <a:pt x="655411" y="37956"/>
                  </a:lnTo>
                  <a:lnTo>
                    <a:pt x="655411" y="94565"/>
                  </a:lnTo>
                  <a:lnTo>
                    <a:pt x="654665" y="106580"/>
                  </a:lnTo>
                  <a:lnTo>
                    <a:pt x="643468" y="143483"/>
                  </a:lnTo>
                  <a:lnTo>
                    <a:pt x="621933" y="178178"/>
                  </a:lnTo>
                  <a:lnTo>
                    <a:pt x="594427" y="205736"/>
                  </a:lnTo>
                  <a:lnTo>
                    <a:pt x="575571" y="217925"/>
                  </a:lnTo>
                  <a:lnTo>
                    <a:pt x="585551" y="230195"/>
                  </a:lnTo>
                  <a:lnTo>
                    <a:pt x="624703" y="197740"/>
                  </a:lnTo>
                  <a:lnTo>
                    <a:pt x="649409" y="162186"/>
                  </a:lnTo>
                  <a:lnTo>
                    <a:pt x="662956" y="129193"/>
                  </a:lnTo>
                  <a:lnTo>
                    <a:pt x="660565" y="120537"/>
                  </a:lnTo>
                  <a:lnTo>
                    <a:pt x="658418" y="107561"/>
                  </a:lnTo>
                  <a:lnTo>
                    <a:pt x="657702" y="94565"/>
                  </a:lnTo>
                  <a:lnTo>
                    <a:pt x="657702" y="37956"/>
                  </a:lnTo>
                  <a:close/>
                </a:path>
                <a:path w="850265" h="287020">
                  <a:moveTo>
                    <a:pt x="670300" y="37956"/>
                  </a:moveTo>
                  <a:lnTo>
                    <a:pt x="668173" y="37956"/>
                  </a:lnTo>
                  <a:lnTo>
                    <a:pt x="668173" y="94565"/>
                  </a:lnTo>
                  <a:lnTo>
                    <a:pt x="667406" y="108021"/>
                  </a:lnTo>
                  <a:lnTo>
                    <a:pt x="665105" y="121560"/>
                  </a:lnTo>
                  <a:lnTo>
                    <a:pt x="662956" y="129193"/>
                  </a:lnTo>
                  <a:lnTo>
                    <a:pt x="664144" y="133493"/>
                  </a:lnTo>
                  <a:lnTo>
                    <a:pt x="682529" y="170806"/>
                  </a:lnTo>
                  <a:lnTo>
                    <a:pt x="708850" y="202106"/>
                  </a:lnTo>
                  <a:lnTo>
                    <a:pt x="738361" y="223487"/>
                  </a:lnTo>
                  <a:lnTo>
                    <a:pt x="748013" y="211053"/>
                  </a:lnTo>
                  <a:lnTo>
                    <a:pt x="738442" y="205736"/>
                  </a:lnTo>
                  <a:lnTo>
                    <a:pt x="729035" y="199274"/>
                  </a:lnTo>
                  <a:lnTo>
                    <a:pt x="694391" y="162953"/>
                  </a:lnTo>
                  <a:lnTo>
                    <a:pt x="676558" y="128984"/>
                  </a:lnTo>
                  <a:lnTo>
                    <a:pt x="670300" y="94565"/>
                  </a:lnTo>
                  <a:lnTo>
                    <a:pt x="670300" y="37956"/>
                  </a:lnTo>
                  <a:close/>
                </a:path>
                <a:path w="850265" h="287020">
                  <a:moveTo>
                    <a:pt x="668173" y="37956"/>
                  </a:moveTo>
                  <a:lnTo>
                    <a:pt x="657702" y="37956"/>
                  </a:lnTo>
                  <a:lnTo>
                    <a:pt x="657702" y="94565"/>
                  </a:lnTo>
                  <a:lnTo>
                    <a:pt x="658418" y="107561"/>
                  </a:lnTo>
                  <a:lnTo>
                    <a:pt x="660565" y="120537"/>
                  </a:lnTo>
                  <a:lnTo>
                    <a:pt x="662956" y="129193"/>
                  </a:lnTo>
                  <a:lnTo>
                    <a:pt x="665105" y="121560"/>
                  </a:lnTo>
                  <a:lnTo>
                    <a:pt x="667406" y="108021"/>
                  </a:lnTo>
                  <a:lnTo>
                    <a:pt x="668173" y="94565"/>
                  </a:lnTo>
                  <a:lnTo>
                    <a:pt x="668173" y="37956"/>
                  </a:lnTo>
                  <a:close/>
                </a:path>
                <a:path w="850265" h="287020">
                  <a:moveTo>
                    <a:pt x="739015" y="30594"/>
                  </a:moveTo>
                  <a:lnTo>
                    <a:pt x="585387" y="30594"/>
                  </a:lnTo>
                  <a:lnTo>
                    <a:pt x="585387" y="44174"/>
                  </a:lnTo>
                  <a:lnTo>
                    <a:pt x="655411" y="44174"/>
                  </a:lnTo>
                  <a:lnTo>
                    <a:pt x="655411" y="37956"/>
                  </a:lnTo>
                  <a:lnTo>
                    <a:pt x="739015" y="37956"/>
                  </a:lnTo>
                  <a:lnTo>
                    <a:pt x="739015" y="30594"/>
                  </a:lnTo>
                  <a:close/>
                </a:path>
                <a:path w="850265" h="287020">
                  <a:moveTo>
                    <a:pt x="739015" y="37956"/>
                  </a:moveTo>
                  <a:lnTo>
                    <a:pt x="670300" y="37956"/>
                  </a:lnTo>
                  <a:lnTo>
                    <a:pt x="670300" y="44174"/>
                  </a:lnTo>
                  <a:lnTo>
                    <a:pt x="739015" y="44174"/>
                  </a:lnTo>
                  <a:lnTo>
                    <a:pt x="739015" y="37956"/>
                  </a:lnTo>
                  <a:close/>
                </a:path>
                <a:path w="850265" h="287020">
                  <a:moveTo>
                    <a:pt x="798405" y="0"/>
                  </a:moveTo>
                  <a:lnTo>
                    <a:pt x="782698" y="0"/>
                  </a:lnTo>
                  <a:lnTo>
                    <a:pt x="782698" y="286640"/>
                  </a:lnTo>
                  <a:lnTo>
                    <a:pt x="798405" y="286640"/>
                  </a:lnTo>
                  <a:lnTo>
                    <a:pt x="798405" y="133994"/>
                  </a:lnTo>
                  <a:lnTo>
                    <a:pt x="794314" y="133994"/>
                  </a:lnTo>
                  <a:lnTo>
                    <a:pt x="794314" y="120087"/>
                  </a:lnTo>
                  <a:lnTo>
                    <a:pt x="798405" y="120087"/>
                  </a:lnTo>
                  <a:lnTo>
                    <a:pt x="798405" y="0"/>
                  </a:lnTo>
                  <a:close/>
                </a:path>
                <a:path w="850265" h="287020">
                  <a:moveTo>
                    <a:pt x="798405" y="120087"/>
                  </a:moveTo>
                  <a:lnTo>
                    <a:pt x="794314" y="120087"/>
                  </a:lnTo>
                  <a:lnTo>
                    <a:pt x="794314" y="133994"/>
                  </a:lnTo>
                  <a:lnTo>
                    <a:pt x="798405" y="133994"/>
                  </a:lnTo>
                  <a:lnTo>
                    <a:pt x="798405" y="120087"/>
                  </a:lnTo>
                  <a:close/>
                </a:path>
                <a:path w="850265" h="287020">
                  <a:moveTo>
                    <a:pt x="849777" y="120087"/>
                  </a:moveTo>
                  <a:lnTo>
                    <a:pt x="798405" y="120087"/>
                  </a:lnTo>
                  <a:lnTo>
                    <a:pt x="798405" y="133994"/>
                  </a:lnTo>
                  <a:lnTo>
                    <a:pt x="849777" y="133994"/>
                  </a:lnTo>
                  <a:lnTo>
                    <a:pt x="849777" y="120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02541" y="5204030"/>
              <a:ext cx="2094230" cy="4241165"/>
            </a:xfrm>
            <a:custGeom>
              <a:avLst/>
              <a:gdLst/>
              <a:ahLst/>
              <a:cxnLst/>
              <a:rect l="l" t="t" r="r" b="b"/>
              <a:pathLst>
                <a:path w="2094229" h="4241165">
                  <a:moveTo>
                    <a:pt x="2094177" y="0"/>
                  </a:moveTo>
                  <a:lnTo>
                    <a:pt x="0" y="0"/>
                  </a:lnTo>
                  <a:lnTo>
                    <a:pt x="0" y="4240708"/>
                  </a:lnTo>
                  <a:lnTo>
                    <a:pt x="2094177" y="4240708"/>
                  </a:lnTo>
                  <a:lnTo>
                    <a:pt x="2094177" y="0"/>
                  </a:lnTo>
                  <a:close/>
                </a:path>
              </a:pathLst>
            </a:custGeom>
            <a:solidFill>
              <a:srgbClr val="BCBCBC">
                <a:alpha val="1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43392" y="7266467"/>
              <a:ext cx="835660" cy="287020"/>
            </a:xfrm>
            <a:custGeom>
              <a:avLst/>
              <a:gdLst/>
              <a:ahLst/>
              <a:cxnLst/>
              <a:rect l="l" t="t" r="r" b="b"/>
              <a:pathLst>
                <a:path w="835660" h="287020">
                  <a:moveTo>
                    <a:pt x="15379" y="11452"/>
                  </a:moveTo>
                  <a:lnTo>
                    <a:pt x="0" y="11452"/>
                  </a:lnTo>
                  <a:lnTo>
                    <a:pt x="0" y="135794"/>
                  </a:lnTo>
                  <a:lnTo>
                    <a:pt x="130068" y="135794"/>
                  </a:lnTo>
                  <a:lnTo>
                    <a:pt x="130068" y="122705"/>
                  </a:lnTo>
                  <a:lnTo>
                    <a:pt x="15379" y="122705"/>
                  </a:lnTo>
                  <a:lnTo>
                    <a:pt x="15379" y="70678"/>
                  </a:lnTo>
                  <a:lnTo>
                    <a:pt x="130068" y="70678"/>
                  </a:lnTo>
                  <a:lnTo>
                    <a:pt x="130068" y="57589"/>
                  </a:lnTo>
                  <a:lnTo>
                    <a:pt x="15379" y="57589"/>
                  </a:lnTo>
                  <a:lnTo>
                    <a:pt x="15379" y="11452"/>
                  </a:lnTo>
                  <a:close/>
                </a:path>
                <a:path w="835660" h="287020">
                  <a:moveTo>
                    <a:pt x="130068" y="70678"/>
                  </a:moveTo>
                  <a:lnTo>
                    <a:pt x="114852" y="70678"/>
                  </a:lnTo>
                  <a:lnTo>
                    <a:pt x="114852" y="122705"/>
                  </a:lnTo>
                  <a:lnTo>
                    <a:pt x="130068" y="122705"/>
                  </a:lnTo>
                  <a:lnTo>
                    <a:pt x="130068" y="70678"/>
                  </a:lnTo>
                  <a:close/>
                </a:path>
                <a:path w="835660" h="287020">
                  <a:moveTo>
                    <a:pt x="130068" y="11452"/>
                  </a:moveTo>
                  <a:lnTo>
                    <a:pt x="114852" y="11452"/>
                  </a:lnTo>
                  <a:lnTo>
                    <a:pt x="114852" y="57589"/>
                  </a:lnTo>
                  <a:lnTo>
                    <a:pt x="130068" y="57589"/>
                  </a:lnTo>
                  <a:lnTo>
                    <a:pt x="130068" y="11452"/>
                  </a:lnTo>
                  <a:close/>
                </a:path>
                <a:path w="835660" h="287020">
                  <a:moveTo>
                    <a:pt x="207618" y="0"/>
                  </a:moveTo>
                  <a:lnTo>
                    <a:pt x="191911" y="0"/>
                  </a:lnTo>
                  <a:lnTo>
                    <a:pt x="191911" y="149700"/>
                  </a:lnTo>
                  <a:lnTo>
                    <a:pt x="207618" y="149700"/>
                  </a:lnTo>
                  <a:lnTo>
                    <a:pt x="207618" y="79840"/>
                  </a:lnTo>
                  <a:lnTo>
                    <a:pt x="199601" y="79840"/>
                  </a:lnTo>
                  <a:lnTo>
                    <a:pt x="199601" y="66261"/>
                  </a:lnTo>
                  <a:lnTo>
                    <a:pt x="207618" y="66261"/>
                  </a:lnTo>
                  <a:lnTo>
                    <a:pt x="207618" y="0"/>
                  </a:lnTo>
                  <a:close/>
                </a:path>
                <a:path w="835660" h="287020">
                  <a:moveTo>
                    <a:pt x="207618" y="66261"/>
                  </a:moveTo>
                  <a:lnTo>
                    <a:pt x="199601" y="66261"/>
                  </a:lnTo>
                  <a:lnTo>
                    <a:pt x="199601" y="79840"/>
                  </a:lnTo>
                  <a:lnTo>
                    <a:pt x="207618" y="79840"/>
                  </a:lnTo>
                  <a:lnTo>
                    <a:pt x="207618" y="66261"/>
                  </a:lnTo>
                  <a:close/>
                </a:path>
                <a:path w="835660" h="287020">
                  <a:moveTo>
                    <a:pt x="253264" y="66261"/>
                  </a:moveTo>
                  <a:lnTo>
                    <a:pt x="207618" y="66261"/>
                  </a:lnTo>
                  <a:lnTo>
                    <a:pt x="207618" y="79840"/>
                  </a:lnTo>
                  <a:lnTo>
                    <a:pt x="253264" y="79840"/>
                  </a:lnTo>
                  <a:lnTo>
                    <a:pt x="253264" y="66261"/>
                  </a:lnTo>
                  <a:close/>
                </a:path>
                <a:path w="835660" h="287020">
                  <a:moveTo>
                    <a:pt x="207618" y="164916"/>
                  </a:moveTo>
                  <a:lnTo>
                    <a:pt x="29449" y="164916"/>
                  </a:lnTo>
                  <a:lnTo>
                    <a:pt x="29449" y="178332"/>
                  </a:lnTo>
                  <a:lnTo>
                    <a:pt x="192238" y="178332"/>
                  </a:lnTo>
                  <a:lnTo>
                    <a:pt x="192238" y="215798"/>
                  </a:lnTo>
                  <a:lnTo>
                    <a:pt x="30267" y="215798"/>
                  </a:lnTo>
                  <a:lnTo>
                    <a:pt x="30267" y="282386"/>
                  </a:lnTo>
                  <a:lnTo>
                    <a:pt x="219397" y="282386"/>
                  </a:lnTo>
                  <a:lnTo>
                    <a:pt x="219397" y="277805"/>
                  </a:lnTo>
                  <a:lnTo>
                    <a:pt x="45319" y="277805"/>
                  </a:lnTo>
                  <a:lnTo>
                    <a:pt x="45319" y="228559"/>
                  </a:lnTo>
                  <a:lnTo>
                    <a:pt x="207618" y="228559"/>
                  </a:lnTo>
                  <a:lnTo>
                    <a:pt x="207618" y="164916"/>
                  </a:lnTo>
                  <a:close/>
                </a:path>
                <a:path w="835660" h="287020">
                  <a:moveTo>
                    <a:pt x="219397" y="268970"/>
                  </a:moveTo>
                  <a:lnTo>
                    <a:pt x="45319" y="268970"/>
                  </a:lnTo>
                  <a:lnTo>
                    <a:pt x="45319" y="277805"/>
                  </a:lnTo>
                  <a:lnTo>
                    <a:pt x="219397" y="277805"/>
                  </a:lnTo>
                  <a:lnTo>
                    <a:pt x="219397" y="268970"/>
                  </a:lnTo>
                  <a:close/>
                </a:path>
                <a:path w="835660" h="287020">
                  <a:moveTo>
                    <a:pt x="509637" y="327"/>
                  </a:moveTo>
                  <a:lnTo>
                    <a:pt x="494094" y="327"/>
                  </a:lnTo>
                  <a:lnTo>
                    <a:pt x="494094" y="210890"/>
                  </a:lnTo>
                  <a:lnTo>
                    <a:pt x="509637" y="210890"/>
                  </a:lnTo>
                  <a:lnTo>
                    <a:pt x="509637" y="327"/>
                  </a:lnTo>
                  <a:close/>
                </a:path>
                <a:path w="835660" h="287020">
                  <a:moveTo>
                    <a:pt x="344230" y="191911"/>
                  </a:moveTo>
                  <a:lnTo>
                    <a:pt x="328851" y="191911"/>
                  </a:lnTo>
                  <a:lnTo>
                    <a:pt x="328851" y="279278"/>
                  </a:lnTo>
                  <a:lnTo>
                    <a:pt x="519454" y="279278"/>
                  </a:lnTo>
                  <a:lnTo>
                    <a:pt x="519454" y="271261"/>
                  </a:lnTo>
                  <a:lnTo>
                    <a:pt x="344230" y="271261"/>
                  </a:lnTo>
                  <a:lnTo>
                    <a:pt x="344230" y="191911"/>
                  </a:lnTo>
                  <a:close/>
                </a:path>
                <a:path w="835660" h="287020">
                  <a:moveTo>
                    <a:pt x="519454" y="265535"/>
                  </a:moveTo>
                  <a:lnTo>
                    <a:pt x="344230" y="265535"/>
                  </a:lnTo>
                  <a:lnTo>
                    <a:pt x="344230" y="271261"/>
                  </a:lnTo>
                  <a:lnTo>
                    <a:pt x="519454" y="271261"/>
                  </a:lnTo>
                  <a:lnTo>
                    <a:pt x="519454" y="265535"/>
                  </a:lnTo>
                  <a:close/>
                </a:path>
                <a:path w="835660" h="287020">
                  <a:moveTo>
                    <a:pt x="357973" y="16197"/>
                  </a:moveTo>
                  <a:lnTo>
                    <a:pt x="355846" y="16197"/>
                  </a:lnTo>
                  <a:lnTo>
                    <a:pt x="355846" y="45973"/>
                  </a:lnTo>
                  <a:lnTo>
                    <a:pt x="355212" y="57661"/>
                  </a:lnTo>
                  <a:lnTo>
                    <a:pt x="340191" y="102316"/>
                  </a:lnTo>
                  <a:lnTo>
                    <a:pt x="309596" y="137992"/>
                  </a:lnTo>
                  <a:lnTo>
                    <a:pt x="280914" y="155263"/>
                  </a:lnTo>
                  <a:lnTo>
                    <a:pt x="289912" y="167861"/>
                  </a:lnTo>
                  <a:lnTo>
                    <a:pt x="329669" y="139720"/>
                  </a:lnTo>
                  <a:lnTo>
                    <a:pt x="352523" y="108921"/>
                  </a:lnTo>
                  <a:lnTo>
                    <a:pt x="363675" y="82156"/>
                  </a:lnTo>
                  <a:lnTo>
                    <a:pt x="360672" y="71373"/>
                  </a:lnTo>
                  <a:lnTo>
                    <a:pt x="358648" y="58868"/>
                  </a:lnTo>
                  <a:lnTo>
                    <a:pt x="357973" y="45973"/>
                  </a:lnTo>
                  <a:lnTo>
                    <a:pt x="357973" y="16197"/>
                  </a:lnTo>
                  <a:close/>
                </a:path>
                <a:path w="835660" h="287020">
                  <a:moveTo>
                    <a:pt x="371062" y="16197"/>
                  </a:moveTo>
                  <a:lnTo>
                    <a:pt x="368935" y="16197"/>
                  </a:lnTo>
                  <a:lnTo>
                    <a:pt x="368935" y="45973"/>
                  </a:lnTo>
                  <a:lnTo>
                    <a:pt x="368270" y="59297"/>
                  </a:lnTo>
                  <a:lnTo>
                    <a:pt x="366276" y="72273"/>
                  </a:lnTo>
                  <a:lnTo>
                    <a:pt x="363675" y="82156"/>
                  </a:lnTo>
                  <a:lnTo>
                    <a:pt x="364047" y="83490"/>
                  </a:lnTo>
                  <a:lnTo>
                    <a:pt x="389109" y="126509"/>
                  </a:lnTo>
                  <a:lnTo>
                    <a:pt x="427332" y="157001"/>
                  </a:lnTo>
                  <a:lnTo>
                    <a:pt x="438141" y="162298"/>
                  </a:lnTo>
                  <a:lnTo>
                    <a:pt x="446812" y="149373"/>
                  </a:lnTo>
                  <a:lnTo>
                    <a:pt x="436914" y="144894"/>
                  </a:lnTo>
                  <a:lnTo>
                    <a:pt x="427343" y="139475"/>
                  </a:lnTo>
                  <a:lnTo>
                    <a:pt x="393529" y="108921"/>
                  </a:lnTo>
                  <a:lnTo>
                    <a:pt x="373638" y="68142"/>
                  </a:lnTo>
                  <a:lnTo>
                    <a:pt x="371062" y="45973"/>
                  </a:lnTo>
                  <a:lnTo>
                    <a:pt x="371062" y="16197"/>
                  </a:lnTo>
                  <a:close/>
                </a:path>
                <a:path w="835660" h="287020">
                  <a:moveTo>
                    <a:pt x="368935" y="16197"/>
                  </a:moveTo>
                  <a:lnTo>
                    <a:pt x="357973" y="16197"/>
                  </a:lnTo>
                  <a:lnTo>
                    <a:pt x="357973" y="45973"/>
                  </a:lnTo>
                  <a:lnTo>
                    <a:pt x="358648" y="58868"/>
                  </a:lnTo>
                  <a:lnTo>
                    <a:pt x="360672" y="71373"/>
                  </a:lnTo>
                  <a:lnTo>
                    <a:pt x="363675" y="82156"/>
                  </a:lnTo>
                  <a:lnTo>
                    <a:pt x="366276" y="72273"/>
                  </a:lnTo>
                  <a:lnTo>
                    <a:pt x="368270" y="59297"/>
                  </a:lnTo>
                  <a:lnTo>
                    <a:pt x="368935" y="45973"/>
                  </a:lnTo>
                  <a:lnTo>
                    <a:pt x="368935" y="16197"/>
                  </a:lnTo>
                  <a:close/>
                </a:path>
                <a:path w="835660" h="287020">
                  <a:moveTo>
                    <a:pt x="643141" y="37956"/>
                  </a:moveTo>
                  <a:lnTo>
                    <a:pt x="640850" y="37956"/>
                  </a:lnTo>
                  <a:lnTo>
                    <a:pt x="640850" y="94565"/>
                  </a:lnTo>
                  <a:lnTo>
                    <a:pt x="640104" y="106580"/>
                  </a:lnTo>
                  <a:lnTo>
                    <a:pt x="628907" y="143483"/>
                  </a:lnTo>
                  <a:lnTo>
                    <a:pt x="607372" y="178178"/>
                  </a:lnTo>
                  <a:lnTo>
                    <a:pt x="579866" y="205736"/>
                  </a:lnTo>
                  <a:lnTo>
                    <a:pt x="561010" y="217925"/>
                  </a:lnTo>
                  <a:lnTo>
                    <a:pt x="570990" y="230195"/>
                  </a:lnTo>
                  <a:lnTo>
                    <a:pt x="610142" y="197740"/>
                  </a:lnTo>
                  <a:lnTo>
                    <a:pt x="634848" y="162186"/>
                  </a:lnTo>
                  <a:lnTo>
                    <a:pt x="648395" y="129193"/>
                  </a:lnTo>
                  <a:lnTo>
                    <a:pt x="646004" y="120537"/>
                  </a:lnTo>
                  <a:lnTo>
                    <a:pt x="643857" y="107561"/>
                  </a:lnTo>
                  <a:lnTo>
                    <a:pt x="643141" y="94565"/>
                  </a:lnTo>
                  <a:lnTo>
                    <a:pt x="643141" y="37956"/>
                  </a:lnTo>
                  <a:close/>
                </a:path>
                <a:path w="835660" h="287020">
                  <a:moveTo>
                    <a:pt x="655739" y="37956"/>
                  </a:moveTo>
                  <a:lnTo>
                    <a:pt x="653612" y="37956"/>
                  </a:lnTo>
                  <a:lnTo>
                    <a:pt x="653612" y="94565"/>
                  </a:lnTo>
                  <a:lnTo>
                    <a:pt x="652845" y="108021"/>
                  </a:lnTo>
                  <a:lnTo>
                    <a:pt x="650544" y="121560"/>
                  </a:lnTo>
                  <a:lnTo>
                    <a:pt x="648395" y="129193"/>
                  </a:lnTo>
                  <a:lnTo>
                    <a:pt x="649583" y="133493"/>
                  </a:lnTo>
                  <a:lnTo>
                    <a:pt x="667968" y="170806"/>
                  </a:lnTo>
                  <a:lnTo>
                    <a:pt x="694289" y="202106"/>
                  </a:lnTo>
                  <a:lnTo>
                    <a:pt x="723799" y="223487"/>
                  </a:lnTo>
                  <a:lnTo>
                    <a:pt x="733452" y="211053"/>
                  </a:lnTo>
                  <a:lnTo>
                    <a:pt x="723881" y="205736"/>
                  </a:lnTo>
                  <a:lnTo>
                    <a:pt x="714474" y="199274"/>
                  </a:lnTo>
                  <a:lnTo>
                    <a:pt x="679830" y="162953"/>
                  </a:lnTo>
                  <a:lnTo>
                    <a:pt x="661997" y="128984"/>
                  </a:lnTo>
                  <a:lnTo>
                    <a:pt x="655739" y="94565"/>
                  </a:lnTo>
                  <a:lnTo>
                    <a:pt x="655739" y="37956"/>
                  </a:lnTo>
                  <a:close/>
                </a:path>
                <a:path w="835660" h="287020">
                  <a:moveTo>
                    <a:pt x="653612" y="37956"/>
                  </a:moveTo>
                  <a:lnTo>
                    <a:pt x="643141" y="37956"/>
                  </a:lnTo>
                  <a:lnTo>
                    <a:pt x="643141" y="94565"/>
                  </a:lnTo>
                  <a:lnTo>
                    <a:pt x="643857" y="107561"/>
                  </a:lnTo>
                  <a:lnTo>
                    <a:pt x="646004" y="120537"/>
                  </a:lnTo>
                  <a:lnTo>
                    <a:pt x="648395" y="129193"/>
                  </a:lnTo>
                  <a:lnTo>
                    <a:pt x="650544" y="121560"/>
                  </a:lnTo>
                  <a:lnTo>
                    <a:pt x="652845" y="108021"/>
                  </a:lnTo>
                  <a:lnTo>
                    <a:pt x="653612" y="94565"/>
                  </a:lnTo>
                  <a:lnTo>
                    <a:pt x="653612" y="37956"/>
                  </a:lnTo>
                  <a:close/>
                </a:path>
                <a:path w="835660" h="287020">
                  <a:moveTo>
                    <a:pt x="724454" y="30594"/>
                  </a:moveTo>
                  <a:lnTo>
                    <a:pt x="570826" y="30594"/>
                  </a:lnTo>
                  <a:lnTo>
                    <a:pt x="570826" y="44174"/>
                  </a:lnTo>
                  <a:lnTo>
                    <a:pt x="640850" y="44174"/>
                  </a:lnTo>
                  <a:lnTo>
                    <a:pt x="640850" y="37956"/>
                  </a:lnTo>
                  <a:lnTo>
                    <a:pt x="724454" y="37956"/>
                  </a:lnTo>
                  <a:lnTo>
                    <a:pt x="724454" y="30594"/>
                  </a:lnTo>
                  <a:close/>
                </a:path>
                <a:path w="835660" h="287020">
                  <a:moveTo>
                    <a:pt x="724454" y="37956"/>
                  </a:moveTo>
                  <a:lnTo>
                    <a:pt x="655739" y="37956"/>
                  </a:lnTo>
                  <a:lnTo>
                    <a:pt x="655739" y="44174"/>
                  </a:lnTo>
                  <a:lnTo>
                    <a:pt x="724454" y="44174"/>
                  </a:lnTo>
                  <a:lnTo>
                    <a:pt x="724454" y="37956"/>
                  </a:lnTo>
                  <a:close/>
                </a:path>
                <a:path w="835660" h="287020">
                  <a:moveTo>
                    <a:pt x="783843" y="0"/>
                  </a:moveTo>
                  <a:lnTo>
                    <a:pt x="768137" y="0"/>
                  </a:lnTo>
                  <a:lnTo>
                    <a:pt x="768137" y="286640"/>
                  </a:lnTo>
                  <a:lnTo>
                    <a:pt x="783843" y="286640"/>
                  </a:lnTo>
                  <a:lnTo>
                    <a:pt x="783843" y="133994"/>
                  </a:lnTo>
                  <a:lnTo>
                    <a:pt x="779753" y="133994"/>
                  </a:lnTo>
                  <a:lnTo>
                    <a:pt x="779753" y="120087"/>
                  </a:lnTo>
                  <a:lnTo>
                    <a:pt x="783843" y="120087"/>
                  </a:lnTo>
                  <a:lnTo>
                    <a:pt x="783843" y="0"/>
                  </a:lnTo>
                  <a:close/>
                </a:path>
                <a:path w="835660" h="287020">
                  <a:moveTo>
                    <a:pt x="783843" y="120087"/>
                  </a:moveTo>
                  <a:lnTo>
                    <a:pt x="779753" y="120087"/>
                  </a:lnTo>
                  <a:lnTo>
                    <a:pt x="779753" y="133994"/>
                  </a:lnTo>
                  <a:lnTo>
                    <a:pt x="783843" y="133994"/>
                  </a:lnTo>
                  <a:lnTo>
                    <a:pt x="783843" y="120087"/>
                  </a:lnTo>
                  <a:close/>
                </a:path>
                <a:path w="835660" h="287020">
                  <a:moveTo>
                    <a:pt x="835216" y="120087"/>
                  </a:moveTo>
                  <a:lnTo>
                    <a:pt x="783843" y="120087"/>
                  </a:lnTo>
                  <a:lnTo>
                    <a:pt x="783843" y="133994"/>
                  </a:lnTo>
                  <a:lnTo>
                    <a:pt x="835216" y="133994"/>
                  </a:lnTo>
                  <a:lnTo>
                    <a:pt x="835216" y="120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78307" y="4848027"/>
              <a:ext cx="6219825" cy="4984750"/>
            </a:xfrm>
            <a:custGeom>
              <a:avLst/>
              <a:gdLst/>
              <a:ahLst/>
              <a:cxnLst/>
              <a:rect l="l" t="t" r="r" b="b"/>
              <a:pathLst>
                <a:path w="6219825" h="4984750">
                  <a:moveTo>
                    <a:pt x="10477" y="4568799"/>
                  </a:moveTo>
                  <a:lnTo>
                    <a:pt x="5245" y="4568799"/>
                  </a:lnTo>
                  <a:lnTo>
                    <a:pt x="0" y="4568799"/>
                  </a:lnTo>
                  <a:lnTo>
                    <a:pt x="0" y="4734928"/>
                  </a:lnTo>
                  <a:lnTo>
                    <a:pt x="5245" y="4734928"/>
                  </a:lnTo>
                  <a:lnTo>
                    <a:pt x="10477" y="4734928"/>
                  </a:lnTo>
                  <a:lnTo>
                    <a:pt x="10477" y="4568799"/>
                  </a:lnTo>
                  <a:close/>
                </a:path>
                <a:path w="6219825" h="4984750">
                  <a:moveTo>
                    <a:pt x="10477" y="4236517"/>
                  </a:moveTo>
                  <a:lnTo>
                    <a:pt x="5245" y="4236517"/>
                  </a:lnTo>
                  <a:lnTo>
                    <a:pt x="0" y="4236517"/>
                  </a:lnTo>
                  <a:lnTo>
                    <a:pt x="0" y="4402658"/>
                  </a:lnTo>
                  <a:lnTo>
                    <a:pt x="5245" y="4402658"/>
                  </a:lnTo>
                  <a:lnTo>
                    <a:pt x="10477" y="4402658"/>
                  </a:lnTo>
                  <a:lnTo>
                    <a:pt x="10477" y="4236517"/>
                  </a:lnTo>
                  <a:close/>
                </a:path>
                <a:path w="6219825" h="4984750">
                  <a:moveTo>
                    <a:pt x="10477" y="3904246"/>
                  </a:moveTo>
                  <a:lnTo>
                    <a:pt x="5245" y="3904246"/>
                  </a:lnTo>
                  <a:lnTo>
                    <a:pt x="0" y="3904246"/>
                  </a:lnTo>
                  <a:lnTo>
                    <a:pt x="0" y="4070375"/>
                  </a:lnTo>
                  <a:lnTo>
                    <a:pt x="5245" y="4070375"/>
                  </a:lnTo>
                  <a:lnTo>
                    <a:pt x="10477" y="4070375"/>
                  </a:lnTo>
                  <a:lnTo>
                    <a:pt x="10477" y="3904246"/>
                  </a:lnTo>
                  <a:close/>
                </a:path>
                <a:path w="6219825" h="4984750">
                  <a:moveTo>
                    <a:pt x="10477" y="3571964"/>
                  </a:moveTo>
                  <a:lnTo>
                    <a:pt x="5245" y="3571964"/>
                  </a:lnTo>
                  <a:lnTo>
                    <a:pt x="0" y="3571964"/>
                  </a:lnTo>
                  <a:lnTo>
                    <a:pt x="0" y="3738105"/>
                  </a:lnTo>
                  <a:lnTo>
                    <a:pt x="5245" y="3738105"/>
                  </a:lnTo>
                  <a:lnTo>
                    <a:pt x="10477" y="3738105"/>
                  </a:lnTo>
                  <a:lnTo>
                    <a:pt x="10477" y="3571964"/>
                  </a:lnTo>
                  <a:close/>
                </a:path>
                <a:path w="6219825" h="4984750">
                  <a:moveTo>
                    <a:pt x="10477" y="3239693"/>
                  </a:moveTo>
                  <a:lnTo>
                    <a:pt x="5245" y="3239693"/>
                  </a:lnTo>
                  <a:lnTo>
                    <a:pt x="0" y="3239693"/>
                  </a:lnTo>
                  <a:lnTo>
                    <a:pt x="0" y="3405822"/>
                  </a:lnTo>
                  <a:lnTo>
                    <a:pt x="5245" y="3405822"/>
                  </a:lnTo>
                  <a:lnTo>
                    <a:pt x="10477" y="3405822"/>
                  </a:lnTo>
                  <a:lnTo>
                    <a:pt x="10477" y="3239693"/>
                  </a:lnTo>
                  <a:close/>
                </a:path>
                <a:path w="6219825" h="4984750">
                  <a:moveTo>
                    <a:pt x="10477" y="2907411"/>
                  </a:moveTo>
                  <a:lnTo>
                    <a:pt x="5245" y="2907411"/>
                  </a:lnTo>
                  <a:lnTo>
                    <a:pt x="0" y="2907411"/>
                  </a:lnTo>
                  <a:lnTo>
                    <a:pt x="0" y="3073552"/>
                  </a:lnTo>
                  <a:lnTo>
                    <a:pt x="5245" y="3073552"/>
                  </a:lnTo>
                  <a:lnTo>
                    <a:pt x="10477" y="3073552"/>
                  </a:lnTo>
                  <a:lnTo>
                    <a:pt x="10477" y="2907411"/>
                  </a:lnTo>
                  <a:close/>
                </a:path>
                <a:path w="6219825" h="4984750">
                  <a:moveTo>
                    <a:pt x="10477" y="2575141"/>
                  </a:moveTo>
                  <a:lnTo>
                    <a:pt x="5245" y="2575141"/>
                  </a:lnTo>
                  <a:lnTo>
                    <a:pt x="0" y="2575141"/>
                  </a:lnTo>
                  <a:lnTo>
                    <a:pt x="0" y="2741282"/>
                  </a:lnTo>
                  <a:lnTo>
                    <a:pt x="5245" y="2741282"/>
                  </a:lnTo>
                  <a:lnTo>
                    <a:pt x="10477" y="2741282"/>
                  </a:lnTo>
                  <a:lnTo>
                    <a:pt x="10477" y="2575141"/>
                  </a:lnTo>
                  <a:close/>
                </a:path>
                <a:path w="6219825" h="4984750">
                  <a:moveTo>
                    <a:pt x="10477" y="2242858"/>
                  </a:moveTo>
                  <a:lnTo>
                    <a:pt x="5245" y="2242858"/>
                  </a:lnTo>
                  <a:lnTo>
                    <a:pt x="0" y="2242858"/>
                  </a:lnTo>
                  <a:lnTo>
                    <a:pt x="0" y="2408999"/>
                  </a:lnTo>
                  <a:lnTo>
                    <a:pt x="5245" y="2408999"/>
                  </a:lnTo>
                  <a:lnTo>
                    <a:pt x="10477" y="2408999"/>
                  </a:lnTo>
                  <a:lnTo>
                    <a:pt x="10477" y="2242858"/>
                  </a:lnTo>
                  <a:close/>
                </a:path>
                <a:path w="6219825" h="4984750">
                  <a:moveTo>
                    <a:pt x="10477" y="1910588"/>
                  </a:moveTo>
                  <a:lnTo>
                    <a:pt x="5245" y="1910588"/>
                  </a:lnTo>
                  <a:lnTo>
                    <a:pt x="0" y="1910588"/>
                  </a:lnTo>
                  <a:lnTo>
                    <a:pt x="0" y="2076729"/>
                  </a:lnTo>
                  <a:lnTo>
                    <a:pt x="5245" y="2076729"/>
                  </a:lnTo>
                  <a:lnTo>
                    <a:pt x="10477" y="2076729"/>
                  </a:lnTo>
                  <a:lnTo>
                    <a:pt x="10477" y="1910588"/>
                  </a:lnTo>
                  <a:close/>
                </a:path>
                <a:path w="6219825" h="4984750">
                  <a:moveTo>
                    <a:pt x="10477" y="1578305"/>
                  </a:moveTo>
                  <a:lnTo>
                    <a:pt x="5245" y="1578305"/>
                  </a:lnTo>
                  <a:lnTo>
                    <a:pt x="0" y="1578305"/>
                  </a:lnTo>
                  <a:lnTo>
                    <a:pt x="0" y="1744446"/>
                  </a:lnTo>
                  <a:lnTo>
                    <a:pt x="5245" y="1744446"/>
                  </a:lnTo>
                  <a:lnTo>
                    <a:pt x="10477" y="1744446"/>
                  </a:lnTo>
                  <a:lnTo>
                    <a:pt x="10477" y="1578305"/>
                  </a:lnTo>
                  <a:close/>
                </a:path>
                <a:path w="6219825" h="4984750">
                  <a:moveTo>
                    <a:pt x="10477" y="1246035"/>
                  </a:moveTo>
                  <a:lnTo>
                    <a:pt x="5245" y="1246035"/>
                  </a:lnTo>
                  <a:lnTo>
                    <a:pt x="0" y="1246035"/>
                  </a:lnTo>
                  <a:lnTo>
                    <a:pt x="0" y="1412176"/>
                  </a:lnTo>
                  <a:lnTo>
                    <a:pt x="5245" y="1412176"/>
                  </a:lnTo>
                  <a:lnTo>
                    <a:pt x="10477" y="1412176"/>
                  </a:lnTo>
                  <a:lnTo>
                    <a:pt x="10477" y="1246035"/>
                  </a:lnTo>
                  <a:close/>
                </a:path>
                <a:path w="6219825" h="4984750">
                  <a:moveTo>
                    <a:pt x="10477" y="913752"/>
                  </a:moveTo>
                  <a:lnTo>
                    <a:pt x="5245" y="913752"/>
                  </a:lnTo>
                  <a:lnTo>
                    <a:pt x="0" y="913752"/>
                  </a:lnTo>
                  <a:lnTo>
                    <a:pt x="0" y="1079893"/>
                  </a:lnTo>
                  <a:lnTo>
                    <a:pt x="5245" y="1079893"/>
                  </a:lnTo>
                  <a:lnTo>
                    <a:pt x="10477" y="1079893"/>
                  </a:lnTo>
                  <a:lnTo>
                    <a:pt x="10477" y="913752"/>
                  </a:lnTo>
                  <a:close/>
                </a:path>
                <a:path w="6219825" h="4984750">
                  <a:moveTo>
                    <a:pt x="10477" y="581482"/>
                  </a:moveTo>
                  <a:lnTo>
                    <a:pt x="5245" y="581482"/>
                  </a:lnTo>
                  <a:lnTo>
                    <a:pt x="0" y="581482"/>
                  </a:lnTo>
                  <a:lnTo>
                    <a:pt x="0" y="747623"/>
                  </a:lnTo>
                  <a:lnTo>
                    <a:pt x="5245" y="747623"/>
                  </a:lnTo>
                  <a:lnTo>
                    <a:pt x="10477" y="747623"/>
                  </a:lnTo>
                  <a:lnTo>
                    <a:pt x="10477" y="581482"/>
                  </a:lnTo>
                  <a:close/>
                </a:path>
                <a:path w="6219825" h="4984750">
                  <a:moveTo>
                    <a:pt x="10477" y="249199"/>
                  </a:moveTo>
                  <a:lnTo>
                    <a:pt x="5245" y="249199"/>
                  </a:lnTo>
                  <a:lnTo>
                    <a:pt x="0" y="249199"/>
                  </a:lnTo>
                  <a:lnTo>
                    <a:pt x="0" y="415340"/>
                  </a:lnTo>
                  <a:lnTo>
                    <a:pt x="5245" y="415340"/>
                  </a:lnTo>
                  <a:lnTo>
                    <a:pt x="10477" y="415340"/>
                  </a:lnTo>
                  <a:lnTo>
                    <a:pt x="10477" y="249199"/>
                  </a:lnTo>
                  <a:close/>
                </a:path>
                <a:path w="6219825" h="4984750">
                  <a:moveTo>
                    <a:pt x="81838" y="4973663"/>
                  </a:moveTo>
                  <a:lnTo>
                    <a:pt x="10477" y="4973663"/>
                  </a:lnTo>
                  <a:lnTo>
                    <a:pt x="10477" y="4901069"/>
                  </a:lnTo>
                  <a:lnTo>
                    <a:pt x="5245" y="4901069"/>
                  </a:lnTo>
                  <a:lnTo>
                    <a:pt x="5245" y="4901590"/>
                  </a:lnTo>
                  <a:lnTo>
                    <a:pt x="0" y="4901590"/>
                  </a:lnTo>
                  <a:lnTo>
                    <a:pt x="0" y="4973663"/>
                  </a:lnTo>
                  <a:lnTo>
                    <a:pt x="0" y="4973980"/>
                  </a:lnTo>
                  <a:lnTo>
                    <a:pt x="0" y="4984140"/>
                  </a:lnTo>
                  <a:lnTo>
                    <a:pt x="5245" y="4984140"/>
                  </a:lnTo>
                  <a:lnTo>
                    <a:pt x="10477" y="4984140"/>
                  </a:lnTo>
                  <a:lnTo>
                    <a:pt x="81838" y="4984140"/>
                  </a:lnTo>
                  <a:lnTo>
                    <a:pt x="81838" y="4973663"/>
                  </a:lnTo>
                  <a:close/>
                </a:path>
                <a:path w="6219825" h="4984750">
                  <a:moveTo>
                    <a:pt x="81838" y="0"/>
                  </a:moveTo>
                  <a:lnTo>
                    <a:pt x="10477" y="0"/>
                  </a:lnTo>
                  <a:lnTo>
                    <a:pt x="5245" y="0"/>
                  </a:lnTo>
                  <a:lnTo>
                    <a:pt x="0" y="0"/>
                  </a:lnTo>
                  <a:lnTo>
                    <a:pt x="0" y="10464"/>
                  </a:lnTo>
                  <a:lnTo>
                    <a:pt x="0" y="83070"/>
                  </a:lnTo>
                  <a:lnTo>
                    <a:pt x="5245" y="83070"/>
                  </a:lnTo>
                  <a:lnTo>
                    <a:pt x="10477" y="83070"/>
                  </a:lnTo>
                  <a:lnTo>
                    <a:pt x="10477" y="10464"/>
                  </a:lnTo>
                  <a:lnTo>
                    <a:pt x="81838" y="10464"/>
                  </a:lnTo>
                  <a:lnTo>
                    <a:pt x="81838" y="0"/>
                  </a:lnTo>
                  <a:close/>
                </a:path>
                <a:path w="6219825" h="4984750">
                  <a:moveTo>
                    <a:pt x="409194" y="4973663"/>
                  </a:moveTo>
                  <a:lnTo>
                    <a:pt x="245516" y="4973663"/>
                  </a:lnTo>
                  <a:lnTo>
                    <a:pt x="245516" y="4984140"/>
                  </a:lnTo>
                  <a:lnTo>
                    <a:pt x="409194" y="4984140"/>
                  </a:lnTo>
                  <a:lnTo>
                    <a:pt x="409194" y="4973663"/>
                  </a:lnTo>
                  <a:close/>
                </a:path>
                <a:path w="6219825" h="4984750">
                  <a:moveTo>
                    <a:pt x="736549" y="4973663"/>
                  </a:moveTo>
                  <a:lnTo>
                    <a:pt x="572871" y="4973663"/>
                  </a:lnTo>
                  <a:lnTo>
                    <a:pt x="572871" y="4984140"/>
                  </a:lnTo>
                  <a:lnTo>
                    <a:pt x="736549" y="4984140"/>
                  </a:lnTo>
                  <a:lnTo>
                    <a:pt x="736549" y="4973663"/>
                  </a:lnTo>
                  <a:close/>
                </a:path>
                <a:path w="6219825" h="4984750">
                  <a:moveTo>
                    <a:pt x="1063904" y="4973663"/>
                  </a:moveTo>
                  <a:lnTo>
                    <a:pt x="900226" y="4973663"/>
                  </a:lnTo>
                  <a:lnTo>
                    <a:pt x="900226" y="4984140"/>
                  </a:lnTo>
                  <a:lnTo>
                    <a:pt x="1063904" y="4984140"/>
                  </a:lnTo>
                  <a:lnTo>
                    <a:pt x="1063904" y="4973663"/>
                  </a:lnTo>
                  <a:close/>
                </a:path>
                <a:path w="6219825" h="4984750">
                  <a:moveTo>
                    <a:pt x="1391259" y="4973663"/>
                  </a:moveTo>
                  <a:lnTo>
                    <a:pt x="1227582" y="4973663"/>
                  </a:lnTo>
                  <a:lnTo>
                    <a:pt x="1227582" y="4984140"/>
                  </a:lnTo>
                  <a:lnTo>
                    <a:pt x="1391259" y="4984140"/>
                  </a:lnTo>
                  <a:lnTo>
                    <a:pt x="1391259" y="4973663"/>
                  </a:lnTo>
                  <a:close/>
                </a:path>
                <a:path w="6219825" h="4984750">
                  <a:moveTo>
                    <a:pt x="1718602" y="4973663"/>
                  </a:moveTo>
                  <a:lnTo>
                    <a:pt x="1554937" y="4973663"/>
                  </a:lnTo>
                  <a:lnTo>
                    <a:pt x="1554937" y="4984140"/>
                  </a:lnTo>
                  <a:lnTo>
                    <a:pt x="1718602" y="4984140"/>
                  </a:lnTo>
                  <a:lnTo>
                    <a:pt x="1718602" y="4973663"/>
                  </a:lnTo>
                  <a:close/>
                </a:path>
                <a:path w="6219825" h="4984750">
                  <a:moveTo>
                    <a:pt x="2045957" y="4973663"/>
                  </a:moveTo>
                  <a:lnTo>
                    <a:pt x="1882279" y="4973663"/>
                  </a:lnTo>
                  <a:lnTo>
                    <a:pt x="1882279" y="4984140"/>
                  </a:lnTo>
                  <a:lnTo>
                    <a:pt x="2045957" y="4984140"/>
                  </a:lnTo>
                  <a:lnTo>
                    <a:pt x="2045957" y="4973663"/>
                  </a:lnTo>
                  <a:close/>
                </a:path>
                <a:path w="6219825" h="4984750">
                  <a:moveTo>
                    <a:pt x="2373312" y="4973663"/>
                  </a:moveTo>
                  <a:lnTo>
                    <a:pt x="2209635" y="4973663"/>
                  </a:lnTo>
                  <a:lnTo>
                    <a:pt x="2209635" y="4984140"/>
                  </a:lnTo>
                  <a:lnTo>
                    <a:pt x="2373312" y="4984140"/>
                  </a:lnTo>
                  <a:lnTo>
                    <a:pt x="2373312" y="4973663"/>
                  </a:lnTo>
                  <a:close/>
                </a:path>
                <a:path w="6219825" h="4984750">
                  <a:moveTo>
                    <a:pt x="2700667" y="4973663"/>
                  </a:moveTo>
                  <a:lnTo>
                    <a:pt x="2536990" y="4973663"/>
                  </a:lnTo>
                  <a:lnTo>
                    <a:pt x="2536990" y="4984140"/>
                  </a:lnTo>
                  <a:lnTo>
                    <a:pt x="2700667" y="4984140"/>
                  </a:lnTo>
                  <a:lnTo>
                    <a:pt x="2700667" y="4973663"/>
                  </a:lnTo>
                  <a:close/>
                </a:path>
                <a:path w="6219825" h="4984750">
                  <a:moveTo>
                    <a:pt x="3028023" y="4973663"/>
                  </a:moveTo>
                  <a:lnTo>
                    <a:pt x="2864345" y="4973663"/>
                  </a:lnTo>
                  <a:lnTo>
                    <a:pt x="2864345" y="4984140"/>
                  </a:lnTo>
                  <a:lnTo>
                    <a:pt x="3028023" y="4984140"/>
                  </a:lnTo>
                  <a:lnTo>
                    <a:pt x="3028023" y="4973663"/>
                  </a:lnTo>
                  <a:close/>
                </a:path>
                <a:path w="6219825" h="4984750">
                  <a:moveTo>
                    <a:pt x="3355378" y="4973663"/>
                  </a:moveTo>
                  <a:lnTo>
                    <a:pt x="3191700" y="4973663"/>
                  </a:lnTo>
                  <a:lnTo>
                    <a:pt x="3191700" y="4984140"/>
                  </a:lnTo>
                  <a:lnTo>
                    <a:pt x="3355378" y="4984140"/>
                  </a:lnTo>
                  <a:lnTo>
                    <a:pt x="3355378" y="4973663"/>
                  </a:lnTo>
                  <a:close/>
                </a:path>
                <a:path w="6219825" h="4984750">
                  <a:moveTo>
                    <a:pt x="3682720" y="4973663"/>
                  </a:moveTo>
                  <a:lnTo>
                    <a:pt x="3519055" y="4973663"/>
                  </a:lnTo>
                  <a:lnTo>
                    <a:pt x="3519055" y="4984140"/>
                  </a:lnTo>
                  <a:lnTo>
                    <a:pt x="3682720" y="4984140"/>
                  </a:lnTo>
                  <a:lnTo>
                    <a:pt x="3682720" y="4973663"/>
                  </a:lnTo>
                  <a:close/>
                </a:path>
                <a:path w="6219825" h="4984750">
                  <a:moveTo>
                    <a:pt x="4010075" y="4973663"/>
                  </a:moveTo>
                  <a:lnTo>
                    <a:pt x="3846398" y="4973663"/>
                  </a:lnTo>
                  <a:lnTo>
                    <a:pt x="3846398" y="4984140"/>
                  </a:lnTo>
                  <a:lnTo>
                    <a:pt x="4010075" y="4984140"/>
                  </a:lnTo>
                  <a:lnTo>
                    <a:pt x="4010075" y="4973663"/>
                  </a:lnTo>
                  <a:close/>
                </a:path>
                <a:path w="6219825" h="4984750">
                  <a:moveTo>
                    <a:pt x="4337431" y="4973663"/>
                  </a:moveTo>
                  <a:lnTo>
                    <a:pt x="4173753" y="4973663"/>
                  </a:lnTo>
                  <a:lnTo>
                    <a:pt x="4173753" y="4984140"/>
                  </a:lnTo>
                  <a:lnTo>
                    <a:pt x="4337431" y="4984140"/>
                  </a:lnTo>
                  <a:lnTo>
                    <a:pt x="4337431" y="4973663"/>
                  </a:lnTo>
                  <a:close/>
                </a:path>
                <a:path w="6219825" h="4984750">
                  <a:moveTo>
                    <a:pt x="4664786" y="4973663"/>
                  </a:moveTo>
                  <a:lnTo>
                    <a:pt x="4501108" y="4973663"/>
                  </a:lnTo>
                  <a:lnTo>
                    <a:pt x="4501108" y="4984140"/>
                  </a:lnTo>
                  <a:lnTo>
                    <a:pt x="4664786" y="4984140"/>
                  </a:lnTo>
                  <a:lnTo>
                    <a:pt x="4664786" y="4973663"/>
                  </a:lnTo>
                  <a:close/>
                </a:path>
                <a:path w="6219825" h="4984750">
                  <a:moveTo>
                    <a:pt x="4992141" y="4973663"/>
                  </a:moveTo>
                  <a:lnTo>
                    <a:pt x="4828464" y="4973663"/>
                  </a:lnTo>
                  <a:lnTo>
                    <a:pt x="4828464" y="4984140"/>
                  </a:lnTo>
                  <a:lnTo>
                    <a:pt x="4992141" y="4984140"/>
                  </a:lnTo>
                  <a:lnTo>
                    <a:pt x="4992141" y="4973663"/>
                  </a:lnTo>
                  <a:close/>
                </a:path>
                <a:path w="6219825" h="4984750">
                  <a:moveTo>
                    <a:pt x="5319496" y="4973663"/>
                  </a:moveTo>
                  <a:lnTo>
                    <a:pt x="5155819" y="4973663"/>
                  </a:lnTo>
                  <a:lnTo>
                    <a:pt x="5155819" y="4984140"/>
                  </a:lnTo>
                  <a:lnTo>
                    <a:pt x="5319496" y="4984140"/>
                  </a:lnTo>
                  <a:lnTo>
                    <a:pt x="5319496" y="4973663"/>
                  </a:lnTo>
                  <a:close/>
                </a:path>
                <a:path w="6219825" h="4984750">
                  <a:moveTo>
                    <a:pt x="5646852" y="4973663"/>
                  </a:moveTo>
                  <a:lnTo>
                    <a:pt x="5483174" y="4973663"/>
                  </a:lnTo>
                  <a:lnTo>
                    <a:pt x="5483174" y="4984140"/>
                  </a:lnTo>
                  <a:lnTo>
                    <a:pt x="5646852" y="4984140"/>
                  </a:lnTo>
                  <a:lnTo>
                    <a:pt x="5646852" y="4973663"/>
                  </a:lnTo>
                  <a:close/>
                </a:path>
                <a:path w="6219825" h="4984750">
                  <a:moveTo>
                    <a:pt x="5974194" y="4973663"/>
                  </a:moveTo>
                  <a:lnTo>
                    <a:pt x="5810516" y="4973663"/>
                  </a:lnTo>
                  <a:lnTo>
                    <a:pt x="5810516" y="4984140"/>
                  </a:lnTo>
                  <a:lnTo>
                    <a:pt x="5974194" y="4984140"/>
                  </a:lnTo>
                  <a:lnTo>
                    <a:pt x="5974194" y="4973663"/>
                  </a:lnTo>
                  <a:close/>
                </a:path>
                <a:path w="6219825" h="4984750">
                  <a:moveTo>
                    <a:pt x="6214478" y="2575141"/>
                  </a:moveTo>
                  <a:lnTo>
                    <a:pt x="6209246" y="2575141"/>
                  </a:lnTo>
                  <a:lnTo>
                    <a:pt x="6209246" y="2741269"/>
                  </a:lnTo>
                  <a:lnTo>
                    <a:pt x="6214478" y="2741269"/>
                  </a:lnTo>
                  <a:lnTo>
                    <a:pt x="6214478" y="2575141"/>
                  </a:lnTo>
                  <a:close/>
                </a:path>
                <a:path w="6219825" h="4984750">
                  <a:moveTo>
                    <a:pt x="6219710" y="4901069"/>
                  </a:moveTo>
                  <a:lnTo>
                    <a:pt x="6214478" y="4901069"/>
                  </a:lnTo>
                  <a:lnTo>
                    <a:pt x="6209246" y="4901069"/>
                  </a:lnTo>
                  <a:lnTo>
                    <a:pt x="6209246" y="4973663"/>
                  </a:lnTo>
                  <a:lnTo>
                    <a:pt x="6137872" y="4973663"/>
                  </a:lnTo>
                  <a:lnTo>
                    <a:pt x="6137872" y="4984140"/>
                  </a:lnTo>
                  <a:lnTo>
                    <a:pt x="6209246" y="4984140"/>
                  </a:lnTo>
                  <a:lnTo>
                    <a:pt x="6214478" y="4984140"/>
                  </a:lnTo>
                  <a:lnTo>
                    <a:pt x="6219710" y="4984140"/>
                  </a:lnTo>
                  <a:lnTo>
                    <a:pt x="6219710" y="4901069"/>
                  </a:lnTo>
                  <a:close/>
                </a:path>
                <a:path w="6219825" h="4984750">
                  <a:moveTo>
                    <a:pt x="6219710" y="4568799"/>
                  </a:moveTo>
                  <a:lnTo>
                    <a:pt x="6214478" y="4568799"/>
                  </a:lnTo>
                  <a:lnTo>
                    <a:pt x="6209246" y="4568799"/>
                  </a:lnTo>
                  <a:lnTo>
                    <a:pt x="6209246" y="4734928"/>
                  </a:lnTo>
                  <a:lnTo>
                    <a:pt x="6214478" y="4734928"/>
                  </a:lnTo>
                  <a:lnTo>
                    <a:pt x="6219710" y="4734928"/>
                  </a:lnTo>
                  <a:lnTo>
                    <a:pt x="6219710" y="4568799"/>
                  </a:lnTo>
                  <a:close/>
                </a:path>
                <a:path w="6219825" h="4984750">
                  <a:moveTo>
                    <a:pt x="6219710" y="4236517"/>
                  </a:moveTo>
                  <a:lnTo>
                    <a:pt x="6214478" y="4236517"/>
                  </a:lnTo>
                  <a:lnTo>
                    <a:pt x="6209246" y="4236517"/>
                  </a:lnTo>
                  <a:lnTo>
                    <a:pt x="6209246" y="4402658"/>
                  </a:lnTo>
                  <a:lnTo>
                    <a:pt x="6214478" y="4402658"/>
                  </a:lnTo>
                  <a:lnTo>
                    <a:pt x="6219710" y="4402658"/>
                  </a:lnTo>
                  <a:lnTo>
                    <a:pt x="6219710" y="4236517"/>
                  </a:lnTo>
                  <a:close/>
                </a:path>
                <a:path w="6219825" h="4984750">
                  <a:moveTo>
                    <a:pt x="6219710" y="3904246"/>
                  </a:moveTo>
                  <a:lnTo>
                    <a:pt x="6214478" y="3904246"/>
                  </a:lnTo>
                  <a:lnTo>
                    <a:pt x="6209246" y="3904246"/>
                  </a:lnTo>
                  <a:lnTo>
                    <a:pt x="6209246" y="4070375"/>
                  </a:lnTo>
                  <a:lnTo>
                    <a:pt x="6214478" y="4070375"/>
                  </a:lnTo>
                  <a:lnTo>
                    <a:pt x="6219710" y="4070375"/>
                  </a:lnTo>
                  <a:lnTo>
                    <a:pt x="6219710" y="3904246"/>
                  </a:lnTo>
                  <a:close/>
                </a:path>
                <a:path w="6219825" h="4984750">
                  <a:moveTo>
                    <a:pt x="6219710" y="3571964"/>
                  </a:moveTo>
                  <a:lnTo>
                    <a:pt x="6214478" y="3571964"/>
                  </a:lnTo>
                  <a:lnTo>
                    <a:pt x="6209246" y="3571964"/>
                  </a:lnTo>
                  <a:lnTo>
                    <a:pt x="6209246" y="3738105"/>
                  </a:lnTo>
                  <a:lnTo>
                    <a:pt x="6214478" y="3738105"/>
                  </a:lnTo>
                  <a:lnTo>
                    <a:pt x="6219710" y="3738105"/>
                  </a:lnTo>
                  <a:lnTo>
                    <a:pt x="6219710" y="3571964"/>
                  </a:lnTo>
                  <a:close/>
                </a:path>
                <a:path w="6219825" h="4984750">
                  <a:moveTo>
                    <a:pt x="6219710" y="3239693"/>
                  </a:moveTo>
                  <a:lnTo>
                    <a:pt x="6214478" y="3239693"/>
                  </a:lnTo>
                  <a:lnTo>
                    <a:pt x="6209246" y="3239693"/>
                  </a:lnTo>
                  <a:lnTo>
                    <a:pt x="6209246" y="3405822"/>
                  </a:lnTo>
                  <a:lnTo>
                    <a:pt x="6214478" y="3405822"/>
                  </a:lnTo>
                  <a:lnTo>
                    <a:pt x="6219710" y="3405822"/>
                  </a:lnTo>
                  <a:lnTo>
                    <a:pt x="6219710" y="3239693"/>
                  </a:lnTo>
                  <a:close/>
                </a:path>
                <a:path w="6219825" h="4984750">
                  <a:moveTo>
                    <a:pt x="6219710" y="2907411"/>
                  </a:moveTo>
                  <a:lnTo>
                    <a:pt x="6214478" y="2907411"/>
                  </a:lnTo>
                  <a:lnTo>
                    <a:pt x="6209246" y="2907411"/>
                  </a:lnTo>
                  <a:lnTo>
                    <a:pt x="6209246" y="3073552"/>
                  </a:lnTo>
                  <a:lnTo>
                    <a:pt x="6214478" y="3073552"/>
                  </a:lnTo>
                  <a:lnTo>
                    <a:pt x="6219710" y="3073552"/>
                  </a:lnTo>
                  <a:lnTo>
                    <a:pt x="6219710" y="290741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23823" y="4848027"/>
              <a:ext cx="5974715" cy="2741295"/>
            </a:xfrm>
            <a:custGeom>
              <a:avLst/>
              <a:gdLst/>
              <a:ahLst/>
              <a:cxnLst/>
              <a:rect l="l" t="t" r="r" b="b"/>
              <a:pathLst>
                <a:path w="5974715" h="2741295">
                  <a:moveTo>
                    <a:pt x="163677" y="0"/>
                  </a:moveTo>
                  <a:lnTo>
                    <a:pt x="0" y="0"/>
                  </a:lnTo>
                  <a:lnTo>
                    <a:pt x="0" y="10464"/>
                  </a:lnTo>
                  <a:lnTo>
                    <a:pt x="163677" y="10464"/>
                  </a:lnTo>
                  <a:lnTo>
                    <a:pt x="163677" y="0"/>
                  </a:lnTo>
                  <a:close/>
                </a:path>
                <a:path w="5974715" h="2741295">
                  <a:moveTo>
                    <a:pt x="491032" y="0"/>
                  </a:moveTo>
                  <a:lnTo>
                    <a:pt x="327355" y="0"/>
                  </a:lnTo>
                  <a:lnTo>
                    <a:pt x="327355" y="10464"/>
                  </a:lnTo>
                  <a:lnTo>
                    <a:pt x="491032" y="10464"/>
                  </a:lnTo>
                  <a:lnTo>
                    <a:pt x="491032" y="0"/>
                  </a:lnTo>
                  <a:close/>
                </a:path>
                <a:path w="5974715" h="2741295">
                  <a:moveTo>
                    <a:pt x="818388" y="0"/>
                  </a:moveTo>
                  <a:lnTo>
                    <a:pt x="654710" y="0"/>
                  </a:lnTo>
                  <a:lnTo>
                    <a:pt x="654710" y="10464"/>
                  </a:lnTo>
                  <a:lnTo>
                    <a:pt x="818388" y="10464"/>
                  </a:lnTo>
                  <a:lnTo>
                    <a:pt x="818388" y="0"/>
                  </a:lnTo>
                  <a:close/>
                </a:path>
                <a:path w="5974715" h="2741295">
                  <a:moveTo>
                    <a:pt x="1145743" y="0"/>
                  </a:moveTo>
                  <a:lnTo>
                    <a:pt x="982065" y="0"/>
                  </a:lnTo>
                  <a:lnTo>
                    <a:pt x="982065" y="10464"/>
                  </a:lnTo>
                  <a:lnTo>
                    <a:pt x="1145743" y="10464"/>
                  </a:lnTo>
                  <a:lnTo>
                    <a:pt x="1145743" y="0"/>
                  </a:lnTo>
                  <a:close/>
                </a:path>
                <a:path w="5974715" h="2741295">
                  <a:moveTo>
                    <a:pt x="1473085" y="0"/>
                  </a:moveTo>
                  <a:lnTo>
                    <a:pt x="1309408" y="0"/>
                  </a:lnTo>
                  <a:lnTo>
                    <a:pt x="1309408" y="10464"/>
                  </a:lnTo>
                  <a:lnTo>
                    <a:pt x="1473085" y="10464"/>
                  </a:lnTo>
                  <a:lnTo>
                    <a:pt x="1473085" y="0"/>
                  </a:lnTo>
                  <a:close/>
                </a:path>
                <a:path w="5974715" h="2741295">
                  <a:moveTo>
                    <a:pt x="1800440" y="0"/>
                  </a:moveTo>
                  <a:lnTo>
                    <a:pt x="1636763" y="0"/>
                  </a:lnTo>
                  <a:lnTo>
                    <a:pt x="1636763" y="10464"/>
                  </a:lnTo>
                  <a:lnTo>
                    <a:pt x="1800440" y="10464"/>
                  </a:lnTo>
                  <a:lnTo>
                    <a:pt x="1800440" y="0"/>
                  </a:lnTo>
                  <a:close/>
                </a:path>
                <a:path w="5974715" h="2741295">
                  <a:moveTo>
                    <a:pt x="2127796" y="0"/>
                  </a:moveTo>
                  <a:lnTo>
                    <a:pt x="1964118" y="0"/>
                  </a:lnTo>
                  <a:lnTo>
                    <a:pt x="1964118" y="10464"/>
                  </a:lnTo>
                  <a:lnTo>
                    <a:pt x="2127796" y="10464"/>
                  </a:lnTo>
                  <a:lnTo>
                    <a:pt x="2127796" y="0"/>
                  </a:lnTo>
                  <a:close/>
                </a:path>
                <a:path w="5974715" h="2741295">
                  <a:moveTo>
                    <a:pt x="2455151" y="0"/>
                  </a:moveTo>
                  <a:lnTo>
                    <a:pt x="2291473" y="0"/>
                  </a:lnTo>
                  <a:lnTo>
                    <a:pt x="2291473" y="10464"/>
                  </a:lnTo>
                  <a:lnTo>
                    <a:pt x="2455151" y="10464"/>
                  </a:lnTo>
                  <a:lnTo>
                    <a:pt x="2455151" y="0"/>
                  </a:lnTo>
                  <a:close/>
                </a:path>
                <a:path w="5974715" h="2741295">
                  <a:moveTo>
                    <a:pt x="2782506" y="0"/>
                  </a:moveTo>
                  <a:lnTo>
                    <a:pt x="2618829" y="0"/>
                  </a:lnTo>
                  <a:lnTo>
                    <a:pt x="2618829" y="10464"/>
                  </a:lnTo>
                  <a:lnTo>
                    <a:pt x="2782506" y="10464"/>
                  </a:lnTo>
                  <a:lnTo>
                    <a:pt x="2782506" y="0"/>
                  </a:lnTo>
                  <a:close/>
                </a:path>
                <a:path w="5974715" h="2741295">
                  <a:moveTo>
                    <a:pt x="3109861" y="0"/>
                  </a:moveTo>
                  <a:lnTo>
                    <a:pt x="2946184" y="0"/>
                  </a:lnTo>
                  <a:lnTo>
                    <a:pt x="2946184" y="10464"/>
                  </a:lnTo>
                  <a:lnTo>
                    <a:pt x="3109861" y="10464"/>
                  </a:lnTo>
                  <a:lnTo>
                    <a:pt x="3109861" y="0"/>
                  </a:lnTo>
                  <a:close/>
                </a:path>
                <a:path w="5974715" h="2741295">
                  <a:moveTo>
                    <a:pt x="3437204" y="0"/>
                  </a:moveTo>
                  <a:lnTo>
                    <a:pt x="3273539" y="0"/>
                  </a:lnTo>
                  <a:lnTo>
                    <a:pt x="3273539" y="10464"/>
                  </a:lnTo>
                  <a:lnTo>
                    <a:pt x="3437204" y="10464"/>
                  </a:lnTo>
                  <a:lnTo>
                    <a:pt x="3437204" y="0"/>
                  </a:lnTo>
                  <a:close/>
                </a:path>
                <a:path w="5974715" h="2741295">
                  <a:moveTo>
                    <a:pt x="3764559" y="0"/>
                  </a:moveTo>
                  <a:lnTo>
                    <a:pt x="3600881" y="0"/>
                  </a:lnTo>
                  <a:lnTo>
                    <a:pt x="3600881" y="10464"/>
                  </a:lnTo>
                  <a:lnTo>
                    <a:pt x="3764559" y="10464"/>
                  </a:lnTo>
                  <a:lnTo>
                    <a:pt x="3764559" y="0"/>
                  </a:lnTo>
                  <a:close/>
                </a:path>
                <a:path w="5974715" h="2741295">
                  <a:moveTo>
                    <a:pt x="4091914" y="0"/>
                  </a:moveTo>
                  <a:lnTo>
                    <a:pt x="3928237" y="0"/>
                  </a:lnTo>
                  <a:lnTo>
                    <a:pt x="3928237" y="10464"/>
                  </a:lnTo>
                  <a:lnTo>
                    <a:pt x="4091914" y="10464"/>
                  </a:lnTo>
                  <a:lnTo>
                    <a:pt x="4091914" y="0"/>
                  </a:lnTo>
                  <a:close/>
                </a:path>
                <a:path w="5974715" h="2741295">
                  <a:moveTo>
                    <a:pt x="4419270" y="0"/>
                  </a:moveTo>
                  <a:lnTo>
                    <a:pt x="4255592" y="0"/>
                  </a:lnTo>
                  <a:lnTo>
                    <a:pt x="4255592" y="10464"/>
                  </a:lnTo>
                  <a:lnTo>
                    <a:pt x="4419270" y="10464"/>
                  </a:lnTo>
                  <a:lnTo>
                    <a:pt x="4419270" y="0"/>
                  </a:lnTo>
                  <a:close/>
                </a:path>
                <a:path w="5974715" h="2741295">
                  <a:moveTo>
                    <a:pt x="4746625" y="0"/>
                  </a:moveTo>
                  <a:lnTo>
                    <a:pt x="4582947" y="0"/>
                  </a:lnTo>
                  <a:lnTo>
                    <a:pt x="4582947" y="10464"/>
                  </a:lnTo>
                  <a:lnTo>
                    <a:pt x="4746625" y="10464"/>
                  </a:lnTo>
                  <a:lnTo>
                    <a:pt x="4746625" y="0"/>
                  </a:lnTo>
                  <a:close/>
                </a:path>
                <a:path w="5974715" h="2741295">
                  <a:moveTo>
                    <a:pt x="5073980" y="0"/>
                  </a:moveTo>
                  <a:lnTo>
                    <a:pt x="4910302" y="0"/>
                  </a:lnTo>
                  <a:lnTo>
                    <a:pt x="4910302" y="10464"/>
                  </a:lnTo>
                  <a:lnTo>
                    <a:pt x="5073980" y="10464"/>
                  </a:lnTo>
                  <a:lnTo>
                    <a:pt x="5073980" y="0"/>
                  </a:lnTo>
                  <a:close/>
                </a:path>
                <a:path w="5974715" h="2741295">
                  <a:moveTo>
                    <a:pt x="5401322" y="0"/>
                  </a:moveTo>
                  <a:lnTo>
                    <a:pt x="5237645" y="0"/>
                  </a:lnTo>
                  <a:lnTo>
                    <a:pt x="5237645" y="10464"/>
                  </a:lnTo>
                  <a:lnTo>
                    <a:pt x="5401322" y="10464"/>
                  </a:lnTo>
                  <a:lnTo>
                    <a:pt x="5401322" y="0"/>
                  </a:lnTo>
                  <a:close/>
                </a:path>
                <a:path w="5974715" h="2741295">
                  <a:moveTo>
                    <a:pt x="5728678" y="0"/>
                  </a:moveTo>
                  <a:lnTo>
                    <a:pt x="5565000" y="0"/>
                  </a:lnTo>
                  <a:lnTo>
                    <a:pt x="5565000" y="10464"/>
                  </a:lnTo>
                  <a:lnTo>
                    <a:pt x="5728678" y="10464"/>
                  </a:lnTo>
                  <a:lnTo>
                    <a:pt x="5728678" y="0"/>
                  </a:lnTo>
                  <a:close/>
                </a:path>
                <a:path w="5974715" h="2741295">
                  <a:moveTo>
                    <a:pt x="5974194" y="2575141"/>
                  </a:moveTo>
                  <a:lnTo>
                    <a:pt x="5968962" y="2575141"/>
                  </a:lnTo>
                  <a:lnTo>
                    <a:pt x="5963729" y="2575141"/>
                  </a:lnTo>
                  <a:lnTo>
                    <a:pt x="5963729" y="2741269"/>
                  </a:lnTo>
                  <a:lnTo>
                    <a:pt x="5968962" y="2741269"/>
                  </a:lnTo>
                  <a:lnTo>
                    <a:pt x="5974194" y="2741269"/>
                  </a:lnTo>
                  <a:lnTo>
                    <a:pt x="5974194" y="2575141"/>
                  </a:lnTo>
                  <a:close/>
                </a:path>
                <a:path w="5974715" h="2741295">
                  <a:moveTo>
                    <a:pt x="5974194" y="2242858"/>
                  </a:moveTo>
                  <a:lnTo>
                    <a:pt x="5968962" y="2242858"/>
                  </a:lnTo>
                  <a:lnTo>
                    <a:pt x="5963729" y="2242858"/>
                  </a:lnTo>
                  <a:lnTo>
                    <a:pt x="5963729" y="2408999"/>
                  </a:lnTo>
                  <a:lnTo>
                    <a:pt x="5968962" y="2408999"/>
                  </a:lnTo>
                  <a:lnTo>
                    <a:pt x="5974194" y="2408999"/>
                  </a:lnTo>
                  <a:lnTo>
                    <a:pt x="5974194" y="2242858"/>
                  </a:lnTo>
                  <a:close/>
                </a:path>
                <a:path w="5974715" h="2741295">
                  <a:moveTo>
                    <a:pt x="5974194" y="1910588"/>
                  </a:moveTo>
                  <a:lnTo>
                    <a:pt x="5968962" y="1910588"/>
                  </a:lnTo>
                  <a:lnTo>
                    <a:pt x="5963729" y="1910588"/>
                  </a:lnTo>
                  <a:lnTo>
                    <a:pt x="5963729" y="2076729"/>
                  </a:lnTo>
                  <a:lnTo>
                    <a:pt x="5968962" y="2076729"/>
                  </a:lnTo>
                  <a:lnTo>
                    <a:pt x="5974194" y="2076729"/>
                  </a:lnTo>
                  <a:lnTo>
                    <a:pt x="5974194" y="1910588"/>
                  </a:lnTo>
                  <a:close/>
                </a:path>
                <a:path w="5974715" h="2741295">
                  <a:moveTo>
                    <a:pt x="5974194" y="1578305"/>
                  </a:moveTo>
                  <a:lnTo>
                    <a:pt x="5968962" y="1578305"/>
                  </a:lnTo>
                  <a:lnTo>
                    <a:pt x="5963729" y="1578305"/>
                  </a:lnTo>
                  <a:lnTo>
                    <a:pt x="5963729" y="1744446"/>
                  </a:lnTo>
                  <a:lnTo>
                    <a:pt x="5968962" y="1744446"/>
                  </a:lnTo>
                  <a:lnTo>
                    <a:pt x="5974194" y="1744446"/>
                  </a:lnTo>
                  <a:lnTo>
                    <a:pt x="5974194" y="1578305"/>
                  </a:lnTo>
                  <a:close/>
                </a:path>
                <a:path w="5974715" h="2741295">
                  <a:moveTo>
                    <a:pt x="5974194" y="1246035"/>
                  </a:moveTo>
                  <a:lnTo>
                    <a:pt x="5968962" y="1246035"/>
                  </a:lnTo>
                  <a:lnTo>
                    <a:pt x="5963729" y="1246035"/>
                  </a:lnTo>
                  <a:lnTo>
                    <a:pt x="5963729" y="1412176"/>
                  </a:lnTo>
                  <a:lnTo>
                    <a:pt x="5968962" y="1412176"/>
                  </a:lnTo>
                  <a:lnTo>
                    <a:pt x="5974194" y="1412176"/>
                  </a:lnTo>
                  <a:lnTo>
                    <a:pt x="5974194" y="1246035"/>
                  </a:lnTo>
                  <a:close/>
                </a:path>
                <a:path w="5974715" h="2741295">
                  <a:moveTo>
                    <a:pt x="5974194" y="913752"/>
                  </a:moveTo>
                  <a:lnTo>
                    <a:pt x="5968962" y="913752"/>
                  </a:lnTo>
                  <a:lnTo>
                    <a:pt x="5963729" y="913752"/>
                  </a:lnTo>
                  <a:lnTo>
                    <a:pt x="5963729" y="1079893"/>
                  </a:lnTo>
                  <a:lnTo>
                    <a:pt x="5968962" y="1079893"/>
                  </a:lnTo>
                  <a:lnTo>
                    <a:pt x="5974194" y="1079893"/>
                  </a:lnTo>
                  <a:lnTo>
                    <a:pt x="5974194" y="913752"/>
                  </a:lnTo>
                  <a:close/>
                </a:path>
                <a:path w="5974715" h="2741295">
                  <a:moveTo>
                    <a:pt x="5974194" y="581482"/>
                  </a:moveTo>
                  <a:lnTo>
                    <a:pt x="5968962" y="581482"/>
                  </a:lnTo>
                  <a:lnTo>
                    <a:pt x="5963729" y="581482"/>
                  </a:lnTo>
                  <a:lnTo>
                    <a:pt x="5963729" y="747623"/>
                  </a:lnTo>
                  <a:lnTo>
                    <a:pt x="5968962" y="747623"/>
                  </a:lnTo>
                  <a:lnTo>
                    <a:pt x="5974194" y="747623"/>
                  </a:lnTo>
                  <a:lnTo>
                    <a:pt x="5974194" y="581482"/>
                  </a:lnTo>
                  <a:close/>
                </a:path>
                <a:path w="5974715" h="2741295">
                  <a:moveTo>
                    <a:pt x="5974194" y="249199"/>
                  </a:moveTo>
                  <a:lnTo>
                    <a:pt x="5968962" y="249199"/>
                  </a:lnTo>
                  <a:lnTo>
                    <a:pt x="5963729" y="249199"/>
                  </a:lnTo>
                  <a:lnTo>
                    <a:pt x="5963729" y="415340"/>
                  </a:lnTo>
                  <a:lnTo>
                    <a:pt x="5968962" y="415340"/>
                  </a:lnTo>
                  <a:lnTo>
                    <a:pt x="5974194" y="415340"/>
                  </a:lnTo>
                  <a:lnTo>
                    <a:pt x="5974194" y="249199"/>
                  </a:lnTo>
                  <a:close/>
                </a:path>
                <a:path w="5974715" h="2741295">
                  <a:moveTo>
                    <a:pt x="5974194" y="0"/>
                  </a:moveTo>
                  <a:lnTo>
                    <a:pt x="5968962" y="0"/>
                  </a:lnTo>
                  <a:lnTo>
                    <a:pt x="5963729" y="0"/>
                  </a:lnTo>
                  <a:lnTo>
                    <a:pt x="5892355" y="0"/>
                  </a:lnTo>
                  <a:lnTo>
                    <a:pt x="5892355" y="10464"/>
                  </a:lnTo>
                  <a:lnTo>
                    <a:pt x="5963729" y="10464"/>
                  </a:lnTo>
                  <a:lnTo>
                    <a:pt x="5963729" y="83070"/>
                  </a:lnTo>
                  <a:lnTo>
                    <a:pt x="5968962" y="83070"/>
                  </a:lnTo>
                  <a:lnTo>
                    <a:pt x="5974194" y="83070"/>
                  </a:lnTo>
                  <a:lnTo>
                    <a:pt x="5974194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15586" y="7293375"/>
              <a:ext cx="10714355" cy="470534"/>
            </a:xfrm>
            <a:custGeom>
              <a:avLst/>
              <a:gdLst/>
              <a:ahLst/>
              <a:cxnLst/>
              <a:rect l="l" t="t" r="r" b="b"/>
              <a:pathLst>
                <a:path w="10714355" h="470534">
                  <a:moveTo>
                    <a:pt x="2619070" y="381787"/>
                  </a:moveTo>
                  <a:lnTo>
                    <a:pt x="36766" y="381787"/>
                  </a:lnTo>
                  <a:lnTo>
                    <a:pt x="89611" y="328942"/>
                  </a:lnTo>
                  <a:lnTo>
                    <a:pt x="89611" y="322313"/>
                  </a:lnTo>
                  <a:lnTo>
                    <a:pt x="81432" y="314134"/>
                  </a:lnTo>
                  <a:lnTo>
                    <a:pt x="74803" y="314134"/>
                  </a:lnTo>
                  <a:lnTo>
                    <a:pt x="7150" y="381787"/>
                  </a:lnTo>
                  <a:lnTo>
                    <a:pt x="0" y="388950"/>
                  </a:lnTo>
                  <a:lnTo>
                    <a:pt x="0" y="395579"/>
                  </a:lnTo>
                  <a:lnTo>
                    <a:pt x="7150" y="402729"/>
                  </a:lnTo>
                  <a:lnTo>
                    <a:pt x="74803" y="470395"/>
                  </a:lnTo>
                  <a:lnTo>
                    <a:pt x="81432" y="470395"/>
                  </a:lnTo>
                  <a:lnTo>
                    <a:pt x="89611" y="462216"/>
                  </a:lnTo>
                  <a:lnTo>
                    <a:pt x="89611" y="455587"/>
                  </a:lnTo>
                  <a:lnTo>
                    <a:pt x="26289" y="392264"/>
                  </a:lnTo>
                  <a:lnTo>
                    <a:pt x="36766" y="402729"/>
                  </a:lnTo>
                  <a:lnTo>
                    <a:pt x="2619070" y="402729"/>
                  </a:lnTo>
                  <a:lnTo>
                    <a:pt x="2619070" y="381787"/>
                  </a:lnTo>
                  <a:close/>
                </a:path>
                <a:path w="10714355" h="470534">
                  <a:moveTo>
                    <a:pt x="2630563" y="106235"/>
                  </a:moveTo>
                  <a:lnTo>
                    <a:pt x="2623413" y="99072"/>
                  </a:lnTo>
                  <a:lnTo>
                    <a:pt x="2555748" y="31419"/>
                  </a:lnTo>
                  <a:lnTo>
                    <a:pt x="2549118" y="31419"/>
                  </a:lnTo>
                  <a:lnTo>
                    <a:pt x="2540939" y="39598"/>
                  </a:lnTo>
                  <a:lnTo>
                    <a:pt x="2540939" y="46228"/>
                  </a:lnTo>
                  <a:lnTo>
                    <a:pt x="2593784" y="99072"/>
                  </a:lnTo>
                  <a:lnTo>
                    <a:pt x="11480" y="99072"/>
                  </a:lnTo>
                  <a:lnTo>
                    <a:pt x="11480" y="120015"/>
                  </a:lnTo>
                  <a:lnTo>
                    <a:pt x="2593797" y="120015"/>
                  </a:lnTo>
                  <a:lnTo>
                    <a:pt x="2540939" y="172872"/>
                  </a:lnTo>
                  <a:lnTo>
                    <a:pt x="2540939" y="179501"/>
                  </a:lnTo>
                  <a:lnTo>
                    <a:pt x="2549118" y="187680"/>
                  </a:lnTo>
                  <a:lnTo>
                    <a:pt x="2555748" y="187680"/>
                  </a:lnTo>
                  <a:lnTo>
                    <a:pt x="2623413" y="120015"/>
                  </a:lnTo>
                  <a:lnTo>
                    <a:pt x="2630563" y="112864"/>
                  </a:lnTo>
                  <a:lnTo>
                    <a:pt x="2630563" y="106235"/>
                  </a:lnTo>
                  <a:close/>
                </a:path>
                <a:path w="10714355" h="470534">
                  <a:moveTo>
                    <a:pt x="8619579" y="388950"/>
                  </a:moveTo>
                  <a:lnTo>
                    <a:pt x="8612416" y="381787"/>
                  </a:lnTo>
                  <a:lnTo>
                    <a:pt x="8544763" y="314134"/>
                  </a:lnTo>
                  <a:lnTo>
                    <a:pt x="8538134" y="314134"/>
                  </a:lnTo>
                  <a:lnTo>
                    <a:pt x="8529955" y="322313"/>
                  </a:lnTo>
                  <a:lnTo>
                    <a:pt x="8529955" y="328942"/>
                  </a:lnTo>
                  <a:lnTo>
                    <a:pt x="8582800" y="381787"/>
                  </a:lnTo>
                  <a:lnTo>
                    <a:pt x="8126425" y="381787"/>
                  </a:lnTo>
                  <a:lnTo>
                    <a:pt x="8126425" y="402729"/>
                  </a:lnTo>
                  <a:lnTo>
                    <a:pt x="8582800" y="402729"/>
                  </a:lnTo>
                  <a:lnTo>
                    <a:pt x="8593277" y="392264"/>
                  </a:lnTo>
                  <a:lnTo>
                    <a:pt x="8529955" y="455587"/>
                  </a:lnTo>
                  <a:lnTo>
                    <a:pt x="8529955" y="462216"/>
                  </a:lnTo>
                  <a:lnTo>
                    <a:pt x="8538134" y="470395"/>
                  </a:lnTo>
                  <a:lnTo>
                    <a:pt x="8544763" y="470395"/>
                  </a:lnTo>
                  <a:lnTo>
                    <a:pt x="8612416" y="402729"/>
                  </a:lnTo>
                  <a:lnTo>
                    <a:pt x="8619579" y="395579"/>
                  </a:lnTo>
                  <a:lnTo>
                    <a:pt x="8619579" y="388950"/>
                  </a:lnTo>
                  <a:close/>
                </a:path>
                <a:path w="10714355" h="470534">
                  <a:moveTo>
                    <a:pt x="10714088" y="74815"/>
                  </a:moveTo>
                  <a:lnTo>
                    <a:pt x="10706938" y="67665"/>
                  </a:lnTo>
                  <a:lnTo>
                    <a:pt x="10639273" y="0"/>
                  </a:lnTo>
                  <a:lnTo>
                    <a:pt x="10632643" y="0"/>
                  </a:lnTo>
                  <a:lnTo>
                    <a:pt x="10624464" y="8178"/>
                  </a:lnTo>
                  <a:lnTo>
                    <a:pt x="10624464" y="14808"/>
                  </a:lnTo>
                  <a:lnTo>
                    <a:pt x="10677322" y="67665"/>
                  </a:lnTo>
                  <a:lnTo>
                    <a:pt x="8095005" y="67665"/>
                  </a:lnTo>
                  <a:lnTo>
                    <a:pt x="8095005" y="88607"/>
                  </a:lnTo>
                  <a:lnTo>
                    <a:pt x="10677309" y="88607"/>
                  </a:lnTo>
                  <a:lnTo>
                    <a:pt x="10624464" y="141452"/>
                  </a:lnTo>
                  <a:lnTo>
                    <a:pt x="10624464" y="148082"/>
                  </a:lnTo>
                  <a:lnTo>
                    <a:pt x="10632643" y="156260"/>
                  </a:lnTo>
                  <a:lnTo>
                    <a:pt x="10639273" y="156260"/>
                  </a:lnTo>
                  <a:lnTo>
                    <a:pt x="10706938" y="88607"/>
                  </a:lnTo>
                  <a:lnTo>
                    <a:pt x="10714088" y="81445"/>
                  </a:lnTo>
                  <a:lnTo>
                    <a:pt x="10714088" y="748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5308" y="4044052"/>
              <a:ext cx="12453154" cy="338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C69B52B-E290-4F5B-AF69-231D83214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0945" y="3059216"/>
              <a:ext cx="8783068" cy="3703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9277" y="3792178"/>
              <a:ext cx="9305999" cy="3703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9319" y="1804918"/>
              <a:ext cx="1155065" cy="304165"/>
            </a:xfrm>
            <a:custGeom>
              <a:avLst/>
              <a:gdLst/>
              <a:ahLst/>
              <a:cxnLst/>
              <a:rect l="l" t="t" r="r" b="b"/>
              <a:pathLst>
                <a:path w="1155064" h="304164">
                  <a:moveTo>
                    <a:pt x="10634" y="0"/>
                  </a:moveTo>
                  <a:lnTo>
                    <a:pt x="0" y="0"/>
                  </a:lnTo>
                  <a:lnTo>
                    <a:pt x="0" y="236903"/>
                  </a:lnTo>
                  <a:lnTo>
                    <a:pt x="10634" y="236903"/>
                  </a:lnTo>
                  <a:lnTo>
                    <a:pt x="10634" y="159844"/>
                  </a:lnTo>
                  <a:lnTo>
                    <a:pt x="26049" y="142829"/>
                  </a:lnTo>
                  <a:lnTo>
                    <a:pt x="10634" y="142829"/>
                  </a:lnTo>
                  <a:lnTo>
                    <a:pt x="10634" y="0"/>
                  </a:lnTo>
                  <a:close/>
                </a:path>
                <a:path w="1155064" h="304164">
                  <a:moveTo>
                    <a:pt x="59210" y="121560"/>
                  </a:moveTo>
                  <a:lnTo>
                    <a:pt x="45319" y="121560"/>
                  </a:lnTo>
                  <a:lnTo>
                    <a:pt x="141520" y="236903"/>
                  </a:lnTo>
                  <a:lnTo>
                    <a:pt x="155099" y="236903"/>
                  </a:lnTo>
                  <a:lnTo>
                    <a:pt x="59210" y="121560"/>
                  </a:lnTo>
                  <a:close/>
                </a:path>
                <a:path w="1155064" h="304164">
                  <a:moveTo>
                    <a:pt x="156408" y="0"/>
                  </a:moveTo>
                  <a:lnTo>
                    <a:pt x="141684" y="0"/>
                  </a:lnTo>
                  <a:lnTo>
                    <a:pt x="11943" y="142829"/>
                  </a:lnTo>
                  <a:lnTo>
                    <a:pt x="26049" y="142829"/>
                  </a:lnTo>
                  <a:lnTo>
                    <a:pt x="45319" y="121560"/>
                  </a:lnTo>
                  <a:lnTo>
                    <a:pt x="59210" y="121560"/>
                  </a:lnTo>
                  <a:lnTo>
                    <a:pt x="52681" y="113707"/>
                  </a:lnTo>
                  <a:lnTo>
                    <a:pt x="156408" y="0"/>
                  </a:lnTo>
                  <a:close/>
                </a:path>
                <a:path w="1155064" h="304164">
                  <a:moveTo>
                    <a:pt x="241648" y="56444"/>
                  </a:moveTo>
                  <a:lnTo>
                    <a:pt x="203364" y="68551"/>
                  </a:lnTo>
                  <a:lnTo>
                    <a:pt x="176532" y="101600"/>
                  </a:lnTo>
                  <a:lnTo>
                    <a:pt x="166887" y="148555"/>
                  </a:lnTo>
                  <a:lnTo>
                    <a:pt x="166910" y="149373"/>
                  </a:lnTo>
                  <a:lnTo>
                    <a:pt x="176532" y="195838"/>
                  </a:lnTo>
                  <a:lnTo>
                    <a:pt x="204182" y="228723"/>
                  </a:lnTo>
                  <a:lnTo>
                    <a:pt x="245247" y="240503"/>
                  </a:lnTo>
                  <a:lnTo>
                    <a:pt x="253377" y="240135"/>
                  </a:lnTo>
                  <a:lnTo>
                    <a:pt x="282961" y="230523"/>
                  </a:lnTo>
                  <a:lnTo>
                    <a:pt x="245247" y="230523"/>
                  </a:lnTo>
                  <a:lnTo>
                    <a:pt x="235196" y="229848"/>
                  </a:lnTo>
                  <a:lnTo>
                    <a:pt x="195633" y="206963"/>
                  </a:lnTo>
                  <a:lnTo>
                    <a:pt x="179682" y="170438"/>
                  </a:lnTo>
                  <a:lnTo>
                    <a:pt x="177714" y="149373"/>
                  </a:lnTo>
                  <a:lnTo>
                    <a:pt x="173260" y="149373"/>
                  </a:lnTo>
                  <a:lnTo>
                    <a:pt x="173260" y="139557"/>
                  </a:lnTo>
                  <a:lnTo>
                    <a:pt x="177956" y="139557"/>
                  </a:lnTo>
                  <a:lnTo>
                    <a:pt x="178199" y="134567"/>
                  </a:lnTo>
                  <a:lnTo>
                    <a:pt x="190664" y="96773"/>
                  </a:lnTo>
                  <a:lnTo>
                    <a:pt x="224715" y="69165"/>
                  </a:lnTo>
                  <a:lnTo>
                    <a:pt x="241648" y="66588"/>
                  </a:lnTo>
                  <a:lnTo>
                    <a:pt x="276895" y="66588"/>
                  </a:lnTo>
                  <a:lnTo>
                    <a:pt x="270054" y="62702"/>
                  </a:lnTo>
                  <a:lnTo>
                    <a:pt x="261035" y="59225"/>
                  </a:lnTo>
                  <a:lnTo>
                    <a:pt x="251567" y="57139"/>
                  </a:lnTo>
                  <a:lnTo>
                    <a:pt x="241648" y="56444"/>
                  </a:lnTo>
                  <a:close/>
                </a:path>
                <a:path w="1155064" h="304164">
                  <a:moveTo>
                    <a:pt x="310036" y="199437"/>
                  </a:moveTo>
                  <a:lnTo>
                    <a:pt x="298420" y="199437"/>
                  </a:lnTo>
                  <a:lnTo>
                    <a:pt x="296238" y="204127"/>
                  </a:lnTo>
                  <a:lnTo>
                    <a:pt x="292857" y="208817"/>
                  </a:lnTo>
                  <a:lnTo>
                    <a:pt x="288276" y="213507"/>
                  </a:lnTo>
                  <a:lnTo>
                    <a:pt x="283804" y="218197"/>
                  </a:lnTo>
                  <a:lnTo>
                    <a:pt x="277914" y="222233"/>
                  </a:lnTo>
                  <a:lnTo>
                    <a:pt x="245247" y="230523"/>
                  </a:lnTo>
                  <a:lnTo>
                    <a:pt x="282961" y="230523"/>
                  </a:lnTo>
                  <a:lnTo>
                    <a:pt x="307527" y="206200"/>
                  </a:lnTo>
                  <a:lnTo>
                    <a:pt x="310036" y="199437"/>
                  </a:lnTo>
                  <a:close/>
                </a:path>
                <a:path w="1155064" h="304164">
                  <a:moveTo>
                    <a:pt x="177956" y="139557"/>
                  </a:moveTo>
                  <a:lnTo>
                    <a:pt x="173260" y="139557"/>
                  </a:lnTo>
                  <a:lnTo>
                    <a:pt x="173260" y="149373"/>
                  </a:lnTo>
                  <a:lnTo>
                    <a:pt x="177714" y="149373"/>
                  </a:lnTo>
                  <a:lnTo>
                    <a:pt x="177677" y="145283"/>
                  </a:lnTo>
                  <a:lnTo>
                    <a:pt x="177956" y="139557"/>
                  </a:lnTo>
                  <a:close/>
                </a:path>
                <a:path w="1155064" h="304164">
                  <a:moveTo>
                    <a:pt x="276895" y="66588"/>
                  </a:moveTo>
                  <a:lnTo>
                    <a:pt x="241648" y="66588"/>
                  </a:lnTo>
                  <a:lnTo>
                    <a:pt x="250063" y="67201"/>
                  </a:lnTo>
                  <a:lnTo>
                    <a:pt x="258131" y="69042"/>
                  </a:lnTo>
                  <a:lnTo>
                    <a:pt x="291415" y="94841"/>
                  </a:lnTo>
                  <a:lnTo>
                    <a:pt x="304310" y="139557"/>
                  </a:lnTo>
                  <a:lnTo>
                    <a:pt x="177956" y="139557"/>
                  </a:lnTo>
                  <a:lnTo>
                    <a:pt x="177677" y="145283"/>
                  </a:lnTo>
                  <a:lnTo>
                    <a:pt x="177714" y="149373"/>
                  </a:lnTo>
                  <a:lnTo>
                    <a:pt x="314780" y="149373"/>
                  </a:lnTo>
                  <a:lnTo>
                    <a:pt x="309351" y="107960"/>
                  </a:lnTo>
                  <a:lnTo>
                    <a:pt x="286599" y="73582"/>
                  </a:lnTo>
                  <a:lnTo>
                    <a:pt x="278623" y="67569"/>
                  </a:lnTo>
                  <a:lnTo>
                    <a:pt x="276895" y="66588"/>
                  </a:lnTo>
                  <a:close/>
                </a:path>
                <a:path w="1155064" h="304164">
                  <a:moveTo>
                    <a:pt x="355355" y="293348"/>
                  </a:moveTo>
                  <a:lnTo>
                    <a:pt x="353719" y="293348"/>
                  </a:lnTo>
                  <a:lnTo>
                    <a:pt x="353719" y="303492"/>
                  </a:lnTo>
                  <a:lnTo>
                    <a:pt x="355355" y="303601"/>
                  </a:lnTo>
                  <a:lnTo>
                    <a:pt x="356991" y="303655"/>
                  </a:lnTo>
                  <a:lnTo>
                    <a:pt x="358627" y="303655"/>
                  </a:lnTo>
                  <a:lnTo>
                    <a:pt x="387495" y="293675"/>
                  </a:lnTo>
                  <a:lnTo>
                    <a:pt x="356991" y="293675"/>
                  </a:lnTo>
                  <a:lnTo>
                    <a:pt x="356010" y="293566"/>
                  </a:lnTo>
                  <a:lnTo>
                    <a:pt x="355355" y="293348"/>
                  </a:lnTo>
                  <a:close/>
                </a:path>
                <a:path w="1155064" h="304164">
                  <a:moveTo>
                    <a:pt x="349793" y="59225"/>
                  </a:moveTo>
                  <a:lnTo>
                    <a:pt x="338504" y="59225"/>
                  </a:lnTo>
                  <a:lnTo>
                    <a:pt x="403456" y="239848"/>
                  </a:lnTo>
                  <a:lnTo>
                    <a:pt x="394621" y="264389"/>
                  </a:lnTo>
                  <a:lnTo>
                    <a:pt x="391785" y="272461"/>
                  </a:lnTo>
                  <a:lnTo>
                    <a:pt x="388349" y="278623"/>
                  </a:lnTo>
                  <a:lnTo>
                    <a:pt x="384314" y="282877"/>
                  </a:lnTo>
                  <a:lnTo>
                    <a:pt x="380278" y="287240"/>
                  </a:lnTo>
                  <a:lnTo>
                    <a:pt x="376133" y="290130"/>
                  </a:lnTo>
                  <a:lnTo>
                    <a:pt x="367626" y="292966"/>
                  </a:lnTo>
                  <a:lnTo>
                    <a:pt x="363099" y="293675"/>
                  </a:lnTo>
                  <a:lnTo>
                    <a:pt x="387495" y="293675"/>
                  </a:lnTo>
                  <a:lnTo>
                    <a:pt x="420094" y="223487"/>
                  </a:lnTo>
                  <a:lnTo>
                    <a:pt x="408200" y="223487"/>
                  </a:lnTo>
                  <a:lnTo>
                    <a:pt x="349793" y="59225"/>
                  </a:lnTo>
                  <a:close/>
                </a:path>
                <a:path w="1155064" h="304164">
                  <a:moveTo>
                    <a:pt x="478879" y="59225"/>
                  </a:moveTo>
                  <a:lnTo>
                    <a:pt x="467426" y="59225"/>
                  </a:lnTo>
                  <a:lnTo>
                    <a:pt x="409018" y="223487"/>
                  </a:lnTo>
                  <a:lnTo>
                    <a:pt x="420094" y="223487"/>
                  </a:lnTo>
                  <a:lnTo>
                    <a:pt x="478879" y="59225"/>
                  </a:lnTo>
                  <a:close/>
                </a:path>
                <a:path w="1155064" h="304164">
                  <a:moveTo>
                    <a:pt x="609111" y="0"/>
                  </a:moveTo>
                  <a:lnTo>
                    <a:pt x="598476" y="0"/>
                  </a:lnTo>
                  <a:lnTo>
                    <a:pt x="598476" y="236903"/>
                  </a:lnTo>
                  <a:lnTo>
                    <a:pt x="609111" y="236903"/>
                  </a:lnTo>
                  <a:lnTo>
                    <a:pt x="609111" y="0"/>
                  </a:lnTo>
                  <a:close/>
                </a:path>
                <a:path w="1155064" h="304164">
                  <a:moveTo>
                    <a:pt x="727890" y="56444"/>
                  </a:moveTo>
                  <a:lnTo>
                    <a:pt x="691242" y="68224"/>
                  </a:lnTo>
                  <a:lnTo>
                    <a:pt x="666700" y="101109"/>
                  </a:lnTo>
                  <a:lnTo>
                    <a:pt x="658029" y="148555"/>
                  </a:lnTo>
                  <a:lnTo>
                    <a:pt x="658571" y="161388"/>
                  </a:lnTo>
                  <a:lnTo>
                    <a:pt x="671476" y="205746"/>
                  </a:lnTo>
                  <a:lnTo>
                    <a:pt x="699330" y="233877"/>
                  </a:lnTo>
                  <a:lnTo>
                    <a:pt x="727890" y="240503"/>
                  </a:lnTo>
                  <a:lnTo>
                    <a:pt x="734536" y="240175"/>
                  </a:lnTo>
                  <a:lnTo>
                    <a:pt x="761798" y="230523"/>
                  </a:lnTo>
                  <a:lnTo>
                    <a:pt x="728380" y="230523"/>
                  </a:lnTo>
                  <a:lnTo>
                    <a:pt x="719658" y="229848"/>
                  </a:lnTo>
                  <a:lnTo>
                    <a:pt x="684902" y="206963"/>
                  </a:lnTo>
                  <a:lnTo>
                    <a:pt x="670627" y="170479"/>
                  </a:lnTo>
                  <a:lnTo>
                    <a:pt x="668827" y="148392"/>
                  </a:lnTo>
                  <a:lnTo>
                    <a:pt x="669286" y="136929"/>
                  </a:lnTo>
                  <a:lnTo>
                    <a:pt x="680086" y="97683"/>
                  </a:lnTo>
                  <a:lnTo>
                    <a:pt x="711488" y="69246"/>
                  </a:lnTo>
                  <a:lnTo>
                    <a:pt x="728380" y="66588"/>
                  </a:lnTo>
                  <a:lnTo>
                    <a:pt x="762349" y="66588"/>
                  </a:lnTo>
                  <a:lnTo>
                    <a:pt x="760284" y="65061"/>
                  </a:lnTo>
                  <a:lnTo>
                    <a:pt x="752758" y="61680"/>
                  </a:lnTo>
                  <a:lnTo>
                    <a:pt x="747032" y="59389"/>
                  </a:lnTo>
                  <a:lnTo>
                    <a:pt x="740978" y="57753"/>
                  </a:lnTo>
                  <a:lnTo>
                    <a:pt x="734598" y="56771"/>
                  </a:lnTo>
                  <a:lnTo>
                    <a:pt x="727890" y="56444"/>
                  </a:lnTo>
                  <a:close/>
                </a:path>
                <a:path w="1155064" h="304164">
                  <a:moveTo>
                    <a:pt x="798405" y="195020"/>
                  </a:moveTo>
                  <a:lnTo>
                    <a:pt x="787770" y="195020"/>
                  </a:lnTo>
                  <a:lnTo>
                    <a:pt x="787770" y="236903"/>
                  </a:lnTo>
                  <a:lnTo>
                    <a:pt x="798405" y="236903"/>
                  </a:lnTo>
                  <a:lnTo>
                    <a:pt x="798405" y="195020"/>
                  </a:lnTo>
                  <a:close/>
                </a:path>
                <a:path w="1155064" h="304164">
                  <a:moveTo>
                    <a:pt x="762349" y="66588"/>
                  </a:moveTo>
                  <a:lnTo>
                    <a:pt x="728380" y="66588"/>
                  </a:lnTo>
                  <a:lnTo>
                    <a:pt x="737154" y="67252"/>
                  </a:lnTo>
                  <a:lnTo>
                    <a:pt x="745314" y="69246"/>
                  </a:lnTo>
                  <a:lnTo>
                    <a:pt x="776420" y="97530"/>
                  </a:lnTo>
                  <a:lnTo>
                    <a:pt x="787313" y="137000"/>
                  </a:lnTo>
                  <a:lnTo>
                    <a:pt x="787770" y="148392"/>
                  </a:lnTo>
                  <a:lnTo>
                    <a:pt x="787320" y="159793"/>
                  </a:lnTo>
                  <a:lnTo>
                    <a:pt x="776645" y="199274"/>
                  </a:lnTo>
                  <a:lnTo>
                    <a:pt x="745273" y="227864"/>
                  </a:lnTo>
                  <a:lnTo>
                    <a:pt x="728380" y="230523"/>
                  </a:lnTo>
                  <a:lnTo>
                    <a:pt x="761798" y="230523"/>
                  </a:lnTo>
                  <a:lnTo>
                    <a:pt x="785480" y="198619"/>
                  </a:lnTo>
                  <a:lnTo>
                    <a:pt x="786788" y="195020"/>
                  </a:lnTo>
                  <a:lnTo>
                    <a:pt x="798405" y="195020"/>
                  </a:lnTo>
                  <a:lnTo>
                    <a:pt x="798405" y="101763"/>
                  </a:lnTo>
                  <a:lnTo>
                    <a:pt x="786788" y="101763"/>
                  </a:lnTo>
                  <a:lnTo>
                    <a:pt x="785480" y="98164"/>
                  </a:lnTo>
                  <a:lnTo>
                    <a:pt x="766774" y="69860"/>
                  </a:lnTo>
                  <a:lnTo>
                    <a:pt x="762349" y="66588"/>
                  </a:lnTo>
                  <a:close/>
                </a:path>
                <a:path w="1155064" h="304164">
                  <a:moveTo>
                    <a:pt x="798405" y="0"/>
                  </a:moveTo>
                  <a:lnTo>
                    <a:pt x="787606" y="0"/>
                  </a:lnTo>
                  <a:lnTo>
                    <a:pt x="787606" y="101763"/>
                  </a:lnTo>
                  <a:lnTo>
                    <a:pt x="798405" y="101763"/>
                  </a:lnTo>
                  <a:lnTo>
                    <a:pt x="798405" y="0"/>
                  </a:lnTo>
                  <a:close/>
                </a:path>
                <a:path w="1155064" h="304164">
                  <a:moveTo>
                    <a:pt x="921928" y="56444"/>
                  </a:moveTo>
                  <a:lnTo>
                    <a:pt x="883644" y="68551"/>
                  </a:lnTo>
                  <a:lnTo>
                    <a:pt x="856812" y="101600"/>
                  </a:lnTo>
                  <a:lnTo>
                    <a:pt x="847167" y="148555"/>
                  </a:lnTo>
                  <a:lnTo>
                    <a:pt x="847191" y="149373"/>
                  </a:lnTo>
                  <a:lnTo>
                    <a:pt x="856812" y="195838"/>
                  </a:lnTo>
                  <a:lnTo>
                    <a:pt x="884462" y="228723"/>
                  </a:lnTo>
                  <a:lnTo>
                    <a:pt x="925528" y="240503"/>
                  </a:lnTo>
                  <a:lnTo>
                    <a:pt x="933657" y="240135"/>
                  </a:lnTo>
                  <a:lnTo>
                    <a:pt x="963242" y="230523"/>
                  </a:lnTo>
                  <a:lnTo>
                    <a:pt x="925528" y="230523"/>
                  </a:lnTo>
                  <a:lnTo>
                    <a:pt x="915476" y="229848"/>
                  </a:lnTo>
                  <a:lnTo>
                    <a:pt x="875914" y="206963"/>
                  </a:lnTo>
                  <a:lnTo>
                    <a:pt x="859962" y="170438"/>
                  </a:lnTo>
                  <a:lnTo>
                    <a:pt x="857994" y="149373"/>
                  </a:lnTo>
                  <a:lnTo>
                    <a:pt x="853540" y="149373"/>
                  </a:lnTo>
                  <a:lnTo>
                    <a:pt x="853540" y="139557"/>
                  </a:lnTo>
                  <a:lnTo>
                    <a:pt x="858236" y="139557"/>
                  </a:lnTo>
                  <a:lnTo>
                    <a:pt x="858479" y="134567"/>
                  </a:lnTo>
                  <a:lnTo>
                    <a:pt x="870944" y="96773"/>
                  </a:lnTo>
                  <a:lnTo>
                    <a:pt x="904995" y="69165"/>
                  </a:lnTo>
                  <a:lnTo>
                    <a:pt x="921928" y="66588"/>
                  </a:lnTo>
                  <a:lnTo>
                    <a:pt x="957175" y="66588"/>
                  </a:lnTo>
                  <a:lnTo>
                    <a:pt x="950335" y="62702"/>
                  </a:lnTo>
                  <a:lnTo>
                    <a:pt x="941316" y="59225"/>
                  </a:lnTo>
                  <a:lnTo>
                    <a:pt x="931847" y="57139"/>
                  </a:lnTo>
                  <a:lnTo>
                    <a:pt x="921928" y="56444"/>
                  </a:lnTo>
                  <a:close/>
                </a:path>
                <a:path w="1155064" h="304164">
                  <a:moveTo>
                    <a:pt x="990316" y="199437"/>
                  </a:moveTo>
                  <a:lnTo>
                    <a:pt x="978700" y="199437"/>
                  </a:lnTo>
                  <a:lnTo>
                    <a:pt x="976519" y="204127"/>
                  </a:lnTo>
                  <a:lnTo>
                    <a:pt x="973137" y="208817"/>
                  </a:lnTo>
                  <a:lnTo>
                    <a:pt x="968556" y="213507"/>
                  </a:lnTo>
                  <a:lnTo>
                    <a:pt x="964084" y="218197"/>
                  </a:lnTo>
                  <a:lnTo>
                    <a:pt x="958195" y="222233"/>
                  </a:lnTo>
                  <a:lnTo>
                    <a:pt x="925528" y="230523"/>
                  </a:lnTo>
                  <a:lnTo>
                    <a:pt x="963242" y="230523"/>
                  </a:lnTo>
                  <a:lnTo>
                    <a:pt x="987808" y="206200"/>
                  </a:lnTo>
                  <a:lnTo>
                    <a:pt x="990316" y="199437"/>
                  </a:lnTo>
                  <a:close/>
                </a:path>
                <a:path w="1155064" h="304164">
                  <a:moveTo>
                    <a:pt x="858236" y="139557"/>
                  </a:moveTo>
                  <a:lnTo>
                    <a:pt x="853540" y="139557"/>
                  </a:lnTo>
                  <a:lnTo>
                    <a:pt x="853540" y="149373"/>
                  </a:lnTo>
                  <a:lnTo>
                    <a:pt x="857994" y="149373"/>
                  </a:lnTo>
                  <a:lnTo>
                    <a:pt x="857958" y="145283"/>
                  </a:lnTo>
                  <a:lnTo>
                    <a:pt x="858236" y="139557"/>
                  </a:lnTo>
                  <a:close/>
                </a:path>
                <a:path w="1155064" h="304164">
                  <a:moveTo>
                    <a:pt x="957175" y="66588"/>
                  </a:moveTo>
                  <a:lnTo>
                    <a:pt x="921928" y="66588"/>
                  </a:lnTo>
                  <a:lnTo>
                    <a:pt x="930344" y="67201"/>
                  </a:lnTo>
                  <a:lnTo>
                    <a:pt x="938412" y="69042"/>
                  </a:lnTo>
                  <a:lnTo>
                    <a:pt x="971696" y="94841"/>
                  </a:lnTo>
                  <a:lnTo>
                    <a:pt x="984590" y="139557"/>
                  </a:lnTo>
                  <a:lnTo>
                    <a:pt x="858236" y="139557"/>
                  </a:lnTo>
                  <a:lnTo>
                    <a:pt x="857958" y="145283"/>
                  </a:lnTo>
                  <a:lnTo>
                    <a:pt x="857994" y="149373"/>
                  </a:lnTo>
                  <a:lnTo>
                    <a:pt x="995061" y="149373"/>
                  </a:lnTo>
                  <a:lnTo>
                    <a:pt x="989631" y="107960"/>
                  </a:lnTo>
                  <a:lnTo>
                    <a:pt x="966879" y="73582"/>
                  </a:lnTo>
                  <a:lnTo>
                    <a:pt x="958904" y="67569"/>
                  </a:lnTo>
                  <a:lnTo>
                    <a:pt x="957175" y="66588"/>
                  </a:lnTo>
                  <a:close/>
                </a:path>
                <a:path w="1155064" h="304164">
                  <a:moveTo>
                    <a:pt x="1144107" y="131694"/>
                  </a:moveTo>
                  <a:lnTo>
                    <a:pt x="1092407" y="135467"/>
                  </a:lnTo>
                  <a:lnTo>
                    <a:pt x="1052743" y="145835"/>
                  </a:lnTo>
                  <a:lnTo>
                    <a:pt x="1030185" y="177861"/>
                  </a:lnTo>
                  <a:lnTo>
                    <a:pt x="1029255" y="188475"/>
                  </a:lnTo>
                  <a:lnTo>
                    <a:pt x="1029725" y="196237"/>
                  </a:lnTo>
                  <a:lnTo>
                    <a:pt x="1050923" y="231146"/>
                  </a:lnTo>
                  <a:lnTo>
                    <a:pt x="1084554" y="240666"/>
                  </a:lnTo>
                  <a:lnTo>
                    <a:pt x="1093607" y="240666"/>
                  </a:lnTo>
                  <a:lnTo>
                    <a:pt x="1101897" y="239085"/>
                  </a:lnTo>
                  <a:lnTo>
                    <a:pt x="1117058" y="232649"/>
                  </a:lnTo>
                  <a:lnTo>
                    <a:pt x="1119979" y="230686"/>
                  </a:lnTo>
                  <a:lnTo>
                    <a:pt x="1076865" y="230686"/>
                  </a:lnTo>
                  <a:lnTo>
                    <a:pt x="1069175" y="228941"/>
                  </a:lnTo>
                  <a:lnTo>
                    <a:pt x="1040053" y="196928"/>
                  </a:lnTo>
                  <a:lnTo>
                    <a:pt x="1040068" y="188475"/>
                  </a:lnTo>
                  <a:lnTo>
                    <a:pt x="1060269" y="153576"/>
                  </a:lnTo>
                  <a:lnTo>
                    <a:pt x="1144015" y="141152"/>
                  </a:lnTo>
                  <a:lnTo>
                    <a:pt x="1144107" y="131694"/>
                  </a:lnTo>
                  <a:close/>
                </a:path>
                <a:path w="1155064" h="304164">
                  <a:moveTo>
                    <a:pt x="1154742" y="202709"/>
                  </a:moveTo>
                  <a:lnTo>
                    <a:pt x="1144107" y="202709"/>
                  </a:lnTo>
                  <a:lnTo>
                    <a:pt x="1144107" y="236903"/>
                  </a:lnTo>
                  <a:lnTo>
                    <a:pt x="1154742" y="236903"/>
                  </a:lnTo>
                  <a:lnTo>
                    <a:pt x="1154742" y="202709"/>
                  </a:lnTo>
                  <a:close/>
                </a:path>
                <a:path w="1155064" h="304164">
                  <a:moveTo>
                    <a:pt x="1154742" y="131540"/>
                  </a:moveTo>
                  <a:lnTo>
                    <a:pt x="1146725" y="131540"/>
                  </a:lnTo>
                  <a:lnTo>
                    <a:pt x="1146725" y="140866"/>
                  </a:lnTo>
                  <a:lnTo>
                    <a:pt x="1144107" y="141142"/>
                  </a:lnTo>
                  <a:lnTo>
                    <a:pt x="1142185" y="181277"/>
                  </a:lnTo>
                  <a:lnTo>
                    <a:pt x="1121662" y="217189"/>
                  </a:lnTo>
                  <a:lnTo>
                    <a:pt x="1085372" y="230686"/>
                  </a:lnTo>
                  <a:lnTo>
                    <a:pt x="1119979" y="230686"/>
                  </a:lnTo>
                  <a:lnTo>
                    <a:pt x="1143126" y="202709"/>
                  </a:lnTo>
                  <a:lnTo>
                    <a:pt x="1154742" y="202709"/>
                  </a:lnTo>
                  <a:lnTo>
                    <a:pt x="1154742" y="131540"/>
                  </a:lnTo>
                  <a:close/>
                </a:path>
                <a:path w="1155064" h="304164">
                  <a:moveTo>
                    <a:pt x="1146725" y="131540"/>
                  </a:moveTo>
                  <a:lnTo>
                    <a:pt x="1144107" y="131694"/>
                  </a:lnTo>
                  <a:lnTo>
                    <a:pt x="1144107" y="141142"/>
                  </a:lnTo>
                  <a:lnTo>
                    <a:pt x="1146725" y="140866"/>
                  </a:lnTo>
                  <a:lnTo>
                    <a:pt x="1146725" y="131540"/>
                  </a:lnTo>
                  <a:close/>
                </a:path>
                <a:path w="1155064" h="304164">
                  <a:moveTo>
                    <a:pt x="1132490" y="66588"/>
                  </a:moveTo>
                  <a:lnTo>
                    <a:pt x="1095352" y="66588"/>
                  </a:lnTo>
                  <a:lnTo>
                    <a:pt x="1102490" y="66925"/>
                  </a:lnTo>
                  <a:lnTo>
                    <a:pt x="1109177" y="67938"/>
                  </a:lnTo>
                  <a:lnTo>
                    <a:pt x="1142144" y="93856"/>
                  </a:lnTo>
                  <a:lnTo>
                    <a:pt x="1144107" y="101600"/>
                  </a:lnTo>
                  <a:lnTo>
                    <a:pt x="1144107" y="131694"/>
                  </a:lnTo>
                  <a:lnTo>
                    <a:pt x="1146725" y="131540"/>
                  </a:lnTo>
                  <a:lnTo>
                    <a:pt x="1154742" y="131540"/>
                  </a:lnTo>
                  <a:lnTo>
                    <a:pt x="1154742" y="110925"/>
                  </a:lnTo>
                  <a:lnTo>
                    <a:pt x="1138054" y="70882"/>
                  </a:lnTo>
                  <a:lnTo>
                    <a:pt x="1132490" y="66588"/>
                  </a:lnTo>
                  <a:close/>
                </a:path>
                <a:path w="1155064" h="304164">
                  <a:moveTo>
                    <a:pt x="1095516" y="56444"/>
                  </a:moveTo>
                  <a:lnTo>
                    <a:pt x="1054328" y="67733"/>
                  </a:lnTo>
                  <a:lnTo>
                    <a:pt x="1033999" y="98655"/>
                  </a:lnTo>
                  <a:lnTo>
                    <a:pt x="1044961" y="98655"/>
                  </a:lnTo>
                  <a:lnTo>
                    <a:pt x="1047323" y="91477"/>
                  </a:lnTo>
                  <a:lnTo>
                    <a:pt x="1050974" y="85157"/>
                  </a:lnTo>
                  <a:lnTo>
                    <a:pt x="1086037" y="67120"/>
                  </a:lnTo>
                  <a:lnTo>
                    <a:pt x="1095352" y="66588"/>
                  </a:lnTo>
                  <a:lnTo>
                    <a:pt x="1132490" y="66588"/>
                  </a:lnTo>
                  <a:lnTo>
                    <a:pt x="1126110" y="62988"/>
                  </a:lnTo>
                  <a:lnTo>
                    <a:pt x="1119229" y="60125"/>
                  </a:lnTo>
                  <a:lnTo>
                    <a:pt x="1111836" y="58080"/>
                  </a:lnTo>
                  <a:lnTo>
                    <a:pt x="1103931" y="56853"/>
                  </a:lnTo>
                  <a:lnTo>
                    <a:pt x="1095516" y="56444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2667" y="1125620"/>
              <a:ext cx="3549650" cy="583565"/>
            </a:xfrm>
            <a:custGeom>
              <a:avLst/>
              <a:gdLst/>
              <a:ahLst/>
              <a:cxnLst/>
              <a:rect l="l" t="t" r="r" b="b"/>
              <a:pathLst>
                <a:path w="3549650" h="583564">
                  <a:moveTo>
                    <a:pt x="124341" y="68715"/>
                  </a:moveTo>
                  <a:lnTo>
                    <a:pt x="0" y="68715"/>
                  </a:lnTo>
                  <a:lnTo>
                    <a:pt x="0" y="110598"/>
                  </a:lnTo>
                  <a:lnTo>
                    <a:pt x="298420" y="110598"/>
                  </a:lnTo>
                  <a:lnTo>
                    <a:pt x="298420" y="99473"/>
                  </a:lnTo>
                  <a:lnTo>
                    <a:pt x="124341" y="99473"/>
                  </a:lnTo>
                  <a:lnTo>
                    <a:pt x="124341" y="68715"/>
                  </a:lnTo>
                  <a:close/>
                </a:path>
                <a:path w="3549650" h="583564">
                  <a:moveTo>
                    <a:pt x="175387" y="3272"/>
                  </a:moveTo>
                  <a:lnTo>
                    <a:pt x="124341" y="3272"/>
                  </a:lnTo>
                  <a:lnTo>
                    <a:pt x="124341" y="99473"/>
                  </a:lnTo>
                  <a:lnTo>
                    <a:pt x="175387" y="99473"/>
                  </a:lnTo>
                  <a:lnTo>
                    <a:pt x="175387" y="3272"/>
                  </a:lnTo>
                  <a:close/>
                </a:path>
                <a:path w="3549650" h="583564">
                  <a:moveTo>
                    <a:pt x="298420" y="68715"/>
                  </a:moveTo>
                  <a:lnTo>
                    <a:pt x="175387" y="68715"/>
                  </a:lnTo>
                  <a:lnTo>
                    <a:pt x="175387" y="99473"/>
                  </a:lnTo>
                  <a:lnTo>
                    <a:pt x="298420" y="99473"/>
                  </a:lnTo>
                  <a:lnTo>
                    <a:pt x="298420" y="68715"/>
                  </a:lnTo>
                  <a:close/>
                </a:path>
                <a:path w="3549650" h="583564">
                  <a:moveTo>
                    <a:pt x="149864" y="140048"/>
                  </a:moveTo>
                  <a:lnTo>
                    <a:pt x="100107" y="147226"/>
                  </a:lnTo>
                  <a:lnTo>
                    <a:pt x="60125" y="168270"/>
                  </a:lnTo>
                  <a:lnTo>
                    <a:pt x="34357" y="201360"/>
                  </a:lnTo>
                  <a:lnTo>
                    <a:pt x="25522" y="243448"/>
                  </a:lnTo>
                  <a:lnTo>
                    <a:pt x="26504" y="258070"/>
                  </a:lnTo>
                  <a:lnTo>
                    <a:pt x="41229" y="296784"/>
                  </a:lnTo>
                  <a:lnTo>
                    <a:pt x="71966" y="325742"/>
                  </a:lnTo>
                  <a:lnTo>
                    <a:pt x="115752" y="342348"/>
                  </a:lnTo>
                  <a:lnTo>
                    <a:pt x="149864" y="345539"/>
                  </a:lnTo>
                  <a:lnTo>
                    <a:pt x="167677" y="344741"/>
                  </a:lnTo>
                  <a:lnTo>
                    <a:pt x="214980" y="332777"/>
                  </a:lnTo>
                  <a:lnTo>
                    <a:pt x="250503" y="307745"/>
                  </a:lnTo>
                  <a:lnTo>
                    <a:pt x="251665" y="306273"/>
                  </a:lnTo>
                  <a:lnTo>
                    <a:pt x="149864" y="306273"/>
                  </a:lnTo>
                  <a:lnTo>
                    <a:pt x="138739" y="305782"/>
                  </a:lnTo>
                  <a:lnTo>
                    <a:pt x="100925" y="294084"/>
                  </a:lnTo>
                  <a:lnTo>
                    <a:pt x="73868" y="260790"/>
                  </a:lnTo>
                  <a:lnTo>
                    <a:pt x="71332" y="243448"/>
                  </a:lnTo>
                  <a:lnTo>
                    <a:pt x="71966" y="234224"/>
                  </a:lnTo>
                  <a:lnTo>
                    <a:pt x="93501" y="196656"/>
                  </a:lnTo>
                  <a:lnTo>
                    <a:pt x="128268" y="180704"/>
                  </a:lnTo>
                  <a:lnTo>
                    <a:pt x="149864" y="178659"/>
                  </a:lnTo>
                  <a:lnTo>
                    <a:pt x="250997" y="178659"/>
                  </a:lnTo>
                  <a:lnTo>
                    <a:pt x="250503" y="178025"/>
                  </a:lnTo>
                  <a:lnTo>
                    <a:pt x="214980" y="152809"/>
                  </a:lnTo>
                  <a:lnTo>
                    <a:pt x="167677" y="140845"/>
                  </a:lnTo>
                  <a:lnTo>
                    <a:pt x="149864" y="140048"/>
                  </a:lnTo>
                  <a:close/>
                </a:path>
                <a:path w="3549650" h="583564">
                  <a:moveTo>
                    <a:pt x="250997" y="178659"/>
                  </a:moveTo>
                  <a:lnTo>
                    <a:pt x="149864" y="178659"/>
                  </a:lnTo>
                  <a:lnTo>
                    <a:pt x="161276" y="179170"/>
                  </a:lnTo>
                  <a:lnTo>
                    <a:pt x="171951" y="180704"/>
                  </a:lnTo>
                  <a:lnTo>
                    <a:pt x="206799" y="196656"/>
                  </a:lnTo>
                  <a:lnTo>
                    <a:pt x="227782" y="234224"/>
                  </a:lnTo>
                  <a:lnTo>
                    <a:pt x="228396" y="243448"/>
                  </a:lnTo>
                  <a:lnTo>
                    <a:pt x="227782" y="252364"/>
                  </a:lnTo>
                  <a:lnTo>
                    <a:pt x="206718" y="288930"/>
                  </a:lnTo>
                  <a:lnTo>
                    <a:pt x="171542" y="304310"/>
                  </a:lnTo>
                  <a:lnTo>
                    <a:pt x="149864" y="306273"/>
                  </a:lnTo>
                  <a:lnTo>
                    <a:pt x="251665" y="306273"/>
                  </a:lnTo>
                  <a:lnTo>
                    <a:pt x="270934" y="271834"/>
                  </a:lnTo>
                  <a:lnTo>
                    <a:pt x="274860" y="243448"/>
                  </a:lnTo>
                  <a:lnTo>
                    <a:pt x="273879" y="228518"/>
                  </a:lnTo>
                  <a:lnTo>
                    <a:pt x="270934" y="214489"/>
                  </a:lnTo>
                  <a:lnTo>
                    <a:pt x="266025" y="201360"/>
                  </a:lnTo>
                  <a:lnTo>
                    <a:pt x="259154" y="189130"/>
                  </a:lnTo>
                  <a:lnTo>
                    <a:pt x="250997" y="178659"/>
                  </a:lnTo>
                  <a:close/>
                </a:path>
                <a:path w="3549650" h="583564">
                  <a:moveTo>
                    <a:pt x="497367" y="654"/>
                  </a:moveTo>
                  <a:lnTo>
                    <a:pt x="448284" y="654"/>
                  </a:lnTo>
                  <a:lnTo>
                    <a:pt x="448284" y="361899"/>
                  </a:lnTo>
                  <a:lnTo>
                    <a:pt x="497367" y="361899"/>
                  </a:lnTo>
                  <a:lnTo>
                    <a:pt x="497367" y="206799"/>
                  </a:lnTo>
                  <a:lnTo>
                    <a:pt x="462682" y="206799"/>
                  </a:lnTo>
                  <a:lnTo>
                    <a:pt x="462682" y="164262"/>
                  </a:lnTo>
                  <a:lnTo>
                    <a:pt x="497367" y="164262"/>
                  </a:lnTo>
                  <a:lnTo>
                    <a:pt x="497367" y="654"/>
                  </a:lnTo>
                  <a:close/>
                </a:path>
                <a:path w="3549650" h="583564">
                  <a:moveTo>
                    <a:pt x="372370" y="10470"/>
                  </a:moveTo>
                  <a:lnTo>
                    <a:pt x="323288" y="10470"/>
                  </a:lnTo>
                  <a:lnTo>
                    <a:pt x="323288" y="357973"/>
                  </a:lnTo>
                  <a:lnTo>
                    <a:pt x="372370" y="357973"/>
                  </a:lnTo>
                  <a:lnTo>
                    <a:pt x="372370" y="206799"/>
                  </a:lnTo>
                  <a:lnTo>
                    <a:pt x="350120" y="206799"/>
                  </a:lnTo>
                  <a:lnTo>
                    <a:pt x="350120" y="164262"/>
                  </a:lnTo>
                  <a:lnTo>
                    <a:pt x="372370" y="164262"/>
                  </a:lnTo>
                  <a:lnTo>
                    <a:pt x="372370" y="10470"/>
                  </a:lnTo>
                  <a:close/>
                </a:path>
                <a:path w="3549650" h="583564">
                  <a:moveTo>
                    <a:pt x="372370" y="164262"/>
                  </a:moveTo>
                  <a:lnTo>
                    <a:pt x="350120" y="164262"/>
                  </a:lnTo>
                  <a:lnTo>
                    <a:pt x="350120" y="206799"/>
                  </a:lnTo>
                  <a:lnTo>
                    <a:pt x="372370" y="206799"/>
                  </a:lnTo>
                  <a:lnTo>
                    <a:pt x="372370" y="164262"/>
                  </a:lnTo>
                  <a:close/>
                </a:path>
                <a:path w="3549650" h="583564">
                  <a:moveTo>
                    <a:pt x="448284" y="164262"/>
                  </a:moveTo>
                  <a:lnTo>
                    <a:pt x="372370" y="164262"/>
                  </a:lnTo>
                  <a:lnTo>
                    <a:pt x="372370" y="206799"/>
                  </a:lnTo>
                  <a:lnTo>
                    <a:pt x="448284" y="206799"/>
                  </a:lnTo>
                  <a:lnTo>
                    <a:pt x="448284" y="164262"/>
                  </a:lnTo>
                  <a:close/>
                </a:path>
                <a:path w="3549650" h="583564">
                  <a:moveTo>
                    <a:pt x="497367" y="164262"/>
                  </a:moveTo>
                  <a:lnTo>
                    <a:pt x="462682" y="164262"/>
                  </a:lnTo>
                  <a:lnTo>
                    <a:pt x="462682" y="206799"/>
                  </a:lnTo>
                  <a:lnTo>
                    <a:pt x="497367" y="206799"/>
                  </a:lnTo>
                  <a:lnTo>
                    <a:pt x="497367" y="164262"/>
                  </a:lnTo>
                  <a:close/>
                </a:path>
                <a:path w="3549650" h="583564">
                  <a:moveTo>
                    <a:pt x="497367" y="396584"/>
                  </a:moveTo>
                  <a:lnTo>
                    <a:pt x="105363" y="396584"/>
                  </a:lnTo>
                  <a:lnTo>
                    <a:pt x="105363" y="438468"/>
                  </a:lnTo>
                  <a:lnTo>
                    <a:pt x="446975" y="438468"/>
                  </a:lnTo>
                  <a:lnTo>
                    <a:pt x="446975" y="581788"/>
                  </a:lnTo>
                  <a:lnTo>
                    <a:pt x="497367" y="581788"/>
                  </a:lnTo>
                  <a:lnTo>
                    <a:pt x="497367" y="396584"/>
                  </a:lnTo>
                  <a:close/>
                </a:path>
                <a:path w="3549650" h="583564">
                  <a:moveTo>
                    <a:pt x="1062794" y="654"/>
                  </a:moveTo>
                  <a:lnTo>
                    <a:pt x="1011749" y="654"/>
                  </a:lnTo>
                  <a:lnTo>
                    <a:pt x="1011749" y="331141"/>
                  </a:lnTo>
                  <a:lnTo>
                    <a:pt x="1062794" y="331141"/>
                  </a:lnTo>
                  <a:lnTo>
                    <a:pt x="1062794" y="654"/>
                  </a:lnTo>
                  <a:close/>
                </a:path>
                <a:path w="3549650" h="583564">
                  <a:moveTo>
                    <a:pt x="1062794" y="364517"/>
                  </a:moveTo>
                  <a:lnTo>
                    <a:pt x="684534" y="364517"/>
                  </a:lnTo>
                  <a:lnTo>
                    <a:pt x="684534" y="573935"/>
                  </a:lnTo>
                  <a:lnTo>
                    <a:pt x="1062794" y="573935"/>
                  </a:lnTo>
                  <a:lnTo>
                    <a:pt x="1062794" y="532051"/>
                  </a:lnTo>
                  <a:lnTo>
                    <a:pt x="734925" y="532051"/>
                  </a:lnTo>
                  <a:lnTo>
                    <a:pt x="734925" y="406401"/>
                  </a:lnTo>
                  <a:lnTo>
                    <a:pt x="1062794" y="406401"/>
                  </a:lnTo>
                  <a:lnTo>
                    <a:pt x="1062794" y="364517"/>
                  </a:lnTo>
                  <a:close/>
                </a:path>
                <a:path w="3549650" h="583564">
                  <a:moveTo>
                    <a:pt x="1062794" y="406401"/>
                  </a:moveTo>
                  <a:lnTo>
                    <a:pt x="1012403" y="406401"/>
                  </a:lnTo>
                  <a:lnTo>
                    <a:pt x="1012403" y="532051"/>
                  </a:lnTo>
                  <a:lnTo>
                    <a:pt x="1062794" y="532051"/>
                  </a:lnTo>
                  <a:lnTo>
                    <a:pt x="1062794" y="406401"/>
                  </a:lnTo>
                  <a:close/>
                </a:path>
                <a:path w="3549650" h="583564">
                  <a:moveTo>
                    <a:pt x="745396" y="23559"/>
                  </a:moveTo>
                  <a:lnTo>
                    <a:pt x="736234" y="23559"/>
                  </a:lnTo>
                  <a:lnTo>
                    <a:pt x="736234" y="80494"/>
                  </a:lnTo>
                  <a:lnTo>
                    <a:pt x="735068" y="101273"/>
                  </a:lnTo>
                  <a:lnTo>
                    <a:pt x="725742" y="141847"/>
                  </a:lnTo>
                  <a:lnTo>
                    <a:pt x="707296" y="180663"/>
                  </a:lnTo>
                  <a:lnTo>
                    <a:pt x="680955" y="215021"/>
                  </a:lnTo>
                  <a:lnTo>
                    <a:pt x="647272" y="244225"/>
                  </a:lnTo>
                  <a:lnTo>
                    <a:pt x="608333" y="266803"/>
                  </a:lnTo>
                  <a:lnTo>
                    <a:pt x="587024" y="275515"/>
                  </a:lnTo>
                  <a:lnTo>
                    <a:pt x="613201" y="316089"/>
                  </a:lnTo>
                  <a:lnTo>
                    <a:pt x="659420" y="293593"/>
                  </a:lnTo>
                  <a:lnTo>
                    <a:pt x="699913" y="262753"/>
                  </a:lnTo>
                  <a:lnTo>
                    <a:pt x="733370" y="224715"/>
                  </a:lnTo>
                  <a:lnTo>
                    <a:pt x="758484" y="180622"/>
                  </a:lnTo>
                  <a:lnTo>
                    <a:pt x="763025" y="168764"/>
                  </a:lnTo>
                  <a:lnTo>
                    <a:pt x="757175" y="154179"/>
                  </a:lnTo>
                  <a:lnTo>
                    <a:pt x="750631" y="130477"/>
                  </a:lnTo>
                  <a:lnTo>
                    <a:pt x="746705" y="105915"/>
                  </a:lnTo>
                  <a:lnTo>
                    <a:pt x="745396" y="80494"/>
                  </a:lnTo>
                  <a:lnTo>
                    <a:pt x="745396" y="23559"/>
                  </a:lnTo>
                  <a:close/>
                </a:path>
                <a:path w="3549650" h="583564">
                  <a:moveTo>
                    <a:pt x="788588" y="23559"/>
                  </a:moveTo>
                  <a:lnTo>
                    <a:pt x="779426" y="23559"/>
                  </a:lnTo>
                  <a:lnTo>
                    <a:pt x="779426" y="80494"/>
                  </a:lnTo>
                  <a:lnTo>
                    <a:pt x="778117" y="106631"/>
                  </a:lnTo>
                  <a:lnTo>
                    <a:pt x="774191" y="132031"/>
                  </a:lnTo>
                  <a:lnTo>
                    <a:pt x="767646" y="156695"/>
                  </a:lnTo>
                  <a:lnTo>
                    <a:pt x="763025" y="168764"/>
                  </a:lnTo>
                  <a:lnTo>
                    <a:pt x="766337" y="177023"/>
                  </a:lnTo>
                  <a:lnTo>
                    <a:pt x="791451" y="218906"/>
                  </a:lnTo>
                  <a:lnTo>
                    <a:pt x="824909" y="254900"/>
                  </a:lnTo>
                  <a:lnTo>
                    <a:pt x="865075" y="283940"/>
                  </a:lnTo>
                  <a:lnTo>
                    <a:pt x="910312" y="304964"/>
                  </a:lnTo>
                  <a:lnTo>
                    <a:pt x="936489" y="265698"/>
                  </a:lnTo>
                  <a:lnTo>
                    <a:pt x="915772" y="257354"/>
                  </a:lnTo>
                  <a:lnTo>
                    <a:pt x="896160" y="247374"/>
                  </a:lnTo>
                  <a:lnTo>
                    <a:pt x="860248" y="222506"/>
                  </a:lnTo>
                  <a:lnTo>
                    <a:pt x="830226" y="192157"/>
                  </a:lnTo>
                  <a:lnTo>
                    <a:pt x="807567" y="157390"/>
                  </a:lnTo>
                  <a:lnTo>
                    <a:pt x="793333" y="119678"/>
                  </a:lnTo>
                  <a:lnTo>
                    <a:pt x="788588" y="80494"/>
                  </a:lnTo>
                  <a:lnTo>
                    <a:pt x="788588" y="23559"/>
                  </a:lnTo>
                  <a:close/>
                </a:path>
                <a:path w="3549650" h="583564">
                  <a:moveTo>
                    <a:pt x="779426" y="23559"/>
                  </a:moveTo>
                  <a:lnTo>
                    <a:pt x="745396" y="23559"/>
                  </a:lnTo>
                  <a:lnTo>
                    <a:pt x="745396" y="80494"/>
                  </a:lnTo>
                  <a:lnTo>
                    <a:pt x="746705" y="105915"/>
                  </a:lnTo>
                  <a:lnTo>
                    <a:pt x="750631" y="130477"/>
                  </a:lnTo>
                  <a:lnTo>
                    <a:pt x="757175" y="154179"/>
                  </a:lnTo>
                  <a:lnTo>
                    <a:pt x="763025" y="168764"/>
                  </a:lnTo>
                  <a:lnTo>
                    <a:pt x="767646" y="156695"/>
                  </a:lnTo>
                  <a:lnTo>
                    <a:pt x="774191" y="132031"/>
                  </a:lnTo>
                  <a:lnTo>
                    <a:pt x="778117" y="106631"/>
                  </a:lnTo>
                  <a:lnTo>
                    <a:pt x="779426" y="80494"/>
                  </a:lnTo>
                  <a:lnTo>
                    <a:pt x="779426" y="23559"/>
                  </a:lnTo>
                  <a:close/>
                </a:path>
                <a:path w="3549650" h="583564">
                  <a:moveTo>
                    <a:pt x="1485556" y="45155"/>
                  </a:moveTo>
                  <a:lnTo>
                    <a:pt x="1445309" y="51454"/>
                  </a:lnTo>
                  <a:lnTo>
                    <a:pt x="1409642" y="70351"/>
                  </a:lnTo>
                  <a:lnTo>
                    <a:pt x="1379948" y="100700"/>
                  </a:lnTo>
                  <a:lnTo>
                    <a:pt x="1357615" y="141356"/>
                  </a:lnTo>
                  <a:lnTo>
                    <a:pt x="1343627" y="190930"/>
                  </a:lnTo>
                  <a:lnTo>
                    <a:pt x="1338964" y="248029"/>
                  </a:lnTo>
                  <a:lnTo>
                    <a:pt x="1340130" y="277519"/>
                  </a:lnTo>
                  <a:lnTo>
                    <a:pt x="1349455" y="330855"/>
                  </a:lnTo>
                  <a:lnTo>
                    <a:pt x="1367861" y="376297"/>
                  </a:lnTo>
                  <a:lnTo>
                    <a:pt x="1393875" y="411636"/>
                  </a:lnTo>
                  <a:lnTo>
                    <a:pt x="1426903" y="436259"/>
                  </a:lnTo>
                  <a:lnTo>
                    <a:pt x="1464860" y="448693"/>
                  </a:lnTo>
                  <a:lnTo>
                    <a:pt x="1485556" y="450248"/>
                  </a:lnTo>
                  <a:lnTo>
                    <a:pt x="1506253" y="448693"/>
                  </a:lnTo>
                  <a:lnTo>
                    <a:pt x="1544210" y="436259"/>
                  </a:lnTo>
                  <a:lnTo>
                    <a:pt x="1577258" y="411636"/>
                  </a:lnTo>
                  <a:lnTo>
                    <a:pt x="1583413" y="404437"/>
                  </a:lnTo>
                  <a:lnTo>
                    <a:pt x="1485556" y="404437"/>
                  </a:lnTo>
                  <a:lnTo>
                    <a:pt x="1471834" y="403231"/>
                  </a:lnTo>
                  <a:lnTo>
                    <a:pt x="1434838" y="385132"/>
                  </a:lnTo>
                  <a:lnTo>
                    <a:pt x="1406677" y="346970"/>
                  </a:lnTo>
                  <a:lnTo>
                    <a:pt x="1390500" y="291794"/>
                  </a:lnTo>
                  <a:lnTo>
                    <a:pt x="1387392" y="248029"/>
                  </a:lnTo>
                  <a:lnTo>
                    <a:pt x="1388169" y="225205"/>
                  </a:lnTo>
                  <a:lnTo>
                    <a:pt x="1394386" y="183976"/>
                  </a:lnTo>
                  <a:lnTo>
                    <a:pt x="1414714" y="134158"/>
                  </a:lnTo>
                  <a:lnTo>
                    <a:pt x="1446045" y="102009"/>
                  </a:lnTo>
                  <a:lnTo>
                    <a:pt x="1485556" y="90965"/>
                  </a:lnTo>
                  <a:lnTo>
                    <a:pt x="1583118" y="90965"/>
                  </a:lnTo>
                  <a:lnTo>
                    <a:pt x="1577443" y="84237"/>
                  </a:lnTo>
                  <a:lnTo>
                    <a:pt x="1561797" y="70351"/>
                  </a:lnTo>
                  <a:lnTo>
                    <a:pt x="1544639" y="59328"/>
                  </a:lnTo>
                  <a:lnTo>
                    <a:pt x="1526213" y="51454"/>
                  </a:lnTo>
                  <a:lnTo>
                    <a:pt x="1506519" y="46730"/>
                  </a:lnTo>
                  <a:lnTo>
                    <a:pt x="1485556" y="45155"/>
                  </a:lnTo>
                  <a:close/>
                </a:path>
                <a:path w="3549650" h="583564">
                  <a:moveTo>
                    <a:pt x="1583118" y="90965"/>
                  </a:moveTo>
                  <a:lnTo>
                    <a:pt x="1485556" y="90965"/>
                  </a:lnTo>
                  <a:lnTo>
                    <a:pt x="1499545" y="92192"/>
                  </a:lnTo>
                  <a:lnTo>
                    <a:pt x="1512715" y="95874"/>
                  </a:lnTo>
                  <a:lnTo>
                    <a:pt x="1547093" y="121396"/>
                  </a:lnTo>
                  <a:lnTo>
                    <a:pt x="1570960" y="165570"/>
                  </a:lnTo>
                  <a:lnTo>
                    <a:pt x="1580040" y="203855"/>
                  </a:lnTo>
                  <a:lnTo>
                    <a:pt x="1583066" y="248029"/>
                  </a:lnTo>
                  <a:lnTo>
                    <a:pt x="1582310" y="270586"/>
                  </a:lnTo>
                  <a:lnTo>
                    <a:pt x="1576256" y="311652"/>
                  </a:lnTo>
                  <a:lnTo>
                    <a:pt x="1556317" y="361736"/>
                  </a:lnTo>
                  <a:lnTo>
                    <a:pt x="1525068" y="393578"/>
                  </a:lnTo>
                  <a:lnTo>
                    <a:pt x="1485556" y="404437"/>
                  </a:lnTo>
                  <a:lnTo>
                    <a:pt x="1583413" y="404437"/>
                  </a:lnTo>
                  <a:lnTo>
                    <a:pt x="1613825" y="354701"/>
                  </a:lnTo>
                  <a:lnTo>
                    <a:pt x="1628059" y="305128"/>
                  </a:lnTo>
                  <a:lnTo>
                    <a:pt x="1632803" y="248029"/>
                  </a:lnTo>
                  <a:lnTo>
                    <a:pt x="1631617" y="218538"/>
                  </a:lnTo>
                  <a:lnTo>
                    <a:pt x="1622128" y="165202"/>
                  </a:lnTo>
                  <a:lnTo>
                    <a:pt x="1603456" y="119740"/>
                  </a:lnTo>
                  <a:lnTo>
                    <a:pt x="1591329" y="100700"/>
                  </a:lnTo>
                  <a:lnTo>
                    <a:pt x="1583118" y="90965"/>
                  </a:lnTo>
                  <a:close/>
                </a:path>
                <a:path w="3549650" h="583564">
                  <a:moveTo>
                    <a:pt x="1780050" y="0"/>
                  </a:moveTo>
                  <a:lnTo>
                    <a:pt x="1729004" y="0"/>
                  </a:lnTo>
                  <a:lnTo>
                    <a:pt x="1729004" y="581788"/>
                  </a:lnTo>
                  <a:lnTo>
                    <a:pt x="1780050" y="581788"/>
                  </a:lnTo>
                  <a:lnTo>
                    <a:pt x="1780050" y="276824"/>
                  </a:lnTo>
                  <a:lnTo>
                    <a:pt x="1768270" y="276824"/>
                  </a:lnTo>
                  <a:lnTo>
                    <a:pt x="1768270" y="232322"/>
                  </a:lnTo>
                  <a:lnTo>
                    <a:pt x="1780050" y="232322"/>
                  </a:lnTo>
                  <a:lnTo>
                    <a:pt x="1780050" y="0"/>
                  </a:lnTo>
                  <a:close/>
                </a:path>
                <a:path w="3549650" h="583564">
                  <a:moveTo>
                    <a:pt x="1780050" y="232322"/>
                  </a:moveTo>
                  <a:lnTo>
                    <a:pt x="1768270" y="232322"/>
                  </a:lnTo>
                  <a:lnTo>
                    <a:pt x="1768270" y="276824"/>
                  </a:lnTo>
                  <a:lnTo>
                    <a:pt x="1780050" y="276824"/>
                  </a:lnTo>
                  <a:lnTo>
                    <a:pt x="1780050" y="232322"/>
                  </a:lnTo>
                  <a:close/>
                </a:path>
                <a:path w="3549650" h="583564">
                  <a:moveTo>
                    <a:pt x="1877560" y="232322"/>
                  </a:moveTo>
                  <a:lnTo>
                    <a:pt x="1780050" y="232322"/>
                  </a:lnTo>
                  <a:lnTo>
                    <a:pt x="1780050" y="276824"/>
                  </a:lnTo>
                  <a:lnTo>
                    <a:pt x="1877560" y="276824"/>
                  </a:lnTo>
                  <a:lnTo>
                    <a:pt x="1877560" y="232322"/>
                  </a:lnTo>
                  <a:close/>
                </a:path>
                <a:path w="3549650" h="583564">
                  <a:moveTo>
                    <a:pt x="2388670" y="0"/>
                  </a:moveTo>
                  <a:lnTo>
                    <a:pt x="2336970" y="0"/>
                  </a:lnTo>
                  <a:lnTo>
                    <a:pt x="2336970" y="583097"/>
                  </a:lnTo>
                  <a:lnTo>
                    <a:pt x="2388670" y="583097"/>
                  </a:lnTo>
                  <a:lnTo>
                    <a:pt x="2388670" y="0"/>
                  </a:lnTo>
                  <a:close/>
                </a:path>
                <a:path w="3549650" h="583564">
                  <a:moveTo>
                    <a:pt x="2079125" y="45155"/>
                  </a:moveTo>
                  <a:lnTo>
                    <a:pt x="2038305" y="51454"/>
                  </a:lnTo>
                  <a:lnTo>
                    <a:pt x="2002229" y="70351"/>
                  </a:lnTo>
                  <a:lnTo>
                    <a:pt x="1972207" y="100700"/>
                  </a:lnTo>
                  <a:lnTo>
                    <a:pt x="1949547" y="141356"/>
                  </a:lnTo>
                  <a:lnTo>
                    <a:pt x="1935314" y="190930"/>
                  </a:lnTo>
                  <a:lnTo>
                    <a:pt x="1930569" y="248029"/>
                  </a:lnTo>
                  <a:lnTo>
                    <a:pt x="1931755" y="277519"/>
                  </a:lnTo>
                  <a:lnTo>
                    <a:pt x="1941244" y="330855"/>
                  </a:lnTo>
                  <a:lnTo>
                    <a:pt x="1959957" y="376297"/>
                  </a:lnTo>
                  <a:lnTo>
                    <a:pt x="1986298" y="411636"/>
                  </a:lnTo>
                  <a:lnTo>
                    <a:pt x="2019674" y="436259"/>
                  </a:lnTo>
                  <a:lnTo>
                    <a:pt x="2058122" y="448693"/>
                  </a:lnTo>
                  <a:lnTo>
                    <a:pt x="2079125" y="450248"/>
                  </a:lnTo>
                  <a:lnTo>
                    <a:pt x="2100128" y="448693"/>
                  </a:lnTo>
                  <a:lnTo>
                    <a:pt x="2138576" y="436259"/>
                  </a:lnTo>
                  <a:lnTo>
                    <a:pt x="2171952" y="411636"/>
                  </a:lnTo>
                  <a:lnTo>
                    <a:pt x="2178151" y="404437"/>
                  </a:lnTo>
                  <a:lnTo>
                    <a:pt x="2079125" y="404437"/>
                  </a:lnTo>
                  <a:lnTo>
                    <a:pt x="2065116" y="403231"/>
                  </a:lnTo>
                  <a:lnTo>
                    <a:pt x="2027752" y="385132"/>
                  </a:lnTo>
                  <a:lnTo>
                    <a:pt x="1999591" y="346970"/>
                  </a:lnTo>
                  <a:lnTo>
                    <a:pt x="1983414" y="291794"/>
                  </a:lnTo>
                  <a:lnTo>
                    <a:pt x="1980306" y="248029"/>
                  </a:lnTo>
                  <a:lnTo>
                    <a:pt x="1981083" y="225205"/>
                  </a:lnTo>
                  <a:lnTo>
                    <a:pt x="1987300" y="183976"/>
                  </a:lnTo>
                  <a:lnTo>
                    <a:pt x="2007710" y="134158"/>
                  </a:lnTo>
                  <a:lnTo>
                    <a:pt x="2039429" y="102009"/>
                  </a:lnTo>
                  <a:lnTo>
                    <a:pt x="2079125" y="90965"/>
                  </a:lnTo>
                  <a:lnTo>
                    <a:pt x="2177710" y="90965"/>
                  </a:lnTo>
                  <a:lnTo>
                    <a:pt x="2171952" y="84237"/>
                  </a:lnTo>
                  <a:lnTo>
                    <a:pt x="2156020" y="70351"/>
                  </a:lnTo>
                  <a:lnTo>
                    <a:pt x="2138576" y="59328"/>
                  </a:lnTo>
                  <a:lnTo>
                    <a:pt x="2119945" y="51454"/>
                  </a:lnTo>
                  <a:lnTo>
                    <a:pt x="2100128" y="46730"/>
                  </a:lnTo>
                  <a:lnTo>
                    <a:pt x="2079125" y="45155"/>
                  </a:lnTo>
                  <a:close/>
                </a:path>
                <a:path w="3549650" h="583564">
                  <a:moveTo>
                    <a:pt x="2177710" y="90965"/>
                  </a:moveTo>
                  <a:lnTo>
                    <a:pt x="2079125" y="90965"/>
                  </a:lnTo>
                  <a:lnTo>
                    <a:pt x="2093399" y="92192"/>
                  </a:lnTo>
                  <a:lnTo>
                    <a:pt x="2106774" y="95874"/>
                  </a:lnTo>
                  <a:lnTo>
                    <a:pt x="2141336" y="121396"/>
                  </a:lnTo>
                  <a:lnTo>
                    <a:pt x="2165509" y="165570"/>
                  </a:lnTo>
                  <a:lnTo>
                    <a:pt x="2174835" y="203855"/>
                  </a:lnTo>
                  <a:lnTo>
                    <a:pt x="2177944" y="248029"/>
                  </a:lnTo>
                  <a:lnTo>
                    <a:pt x="2177167" y="270586"/>
                  </a:lnTo>
                  <a:lnTo>
                    <a:pt x="2170949" y="311652"/>
                  </a:lnTo>
                  <a:lnTo>
                    <a:pt x="2150539" y="361736"/>
                  </a:lnTo>
                  <a:lnTo>
                    <a:pt x="2118820" y="393578"/>
                  </a:lnTo>
                  <a:lnTo>
                    <a:pt x="2079125" y="404437"/>
                  </a:lnTo>
                  <a:lnTo>
                    <a:pt x="2178151" y="404437"/>
                  </a:lnTo>
                  <a:lnTo>
                    <a:pt x="2208702" y="354701"/>
                  </a:lnTo>
                  <a:lnTo>
                    <a:pt x="2222936" y="305128"/>
                  </a:lnTo>
                  <a:lnTo>
                    <a:pt x="2227680" y="248029"/>
                  </a:lnTo>
                  <a:lnTo>
                    <a:pt x="2226494" y="218538"/>
                  </a:lnTo>
                  <a:lnTo>
                    <a:pt x="2217005" y="165202"/>
                  </a:lnTo>
                  <a:lnTo>
                    <a:pt x="2198292" y="119740"/>
                  </a:lnTo>
                  <a:lnTo>
                    <a:pt x="2186042" y="100700"/>
                  </a:lnTo>
                  <a:lnTo>
                    <a:pt x="2177710" y="90965"/>
                  </a:lnTo>
                  <a:close/>
                </a:path>
                <a:path w="3549650" h="583564">
                  <a:moveTo>
                    <a:pt x="2967841" y="0"/>
                  </a:moveTo>
                  <a:lnTo>
                    <a:pt x="2916141" y="0"/>
                  </a:lnTo>
                  <a:lnTo>
                    <a:pt x="2916141" y="583097"/>
                  </a:lnTo>
                  <a:lnTo>
                    <a:pt x="2967841" y="583097"/>
                  </a:lnTo>
                  <a:lnTo>
                    <a:pt x="2967841" y="0"/>
                  </a:lnTo>
                  <a:close/>
                </a:path>
                <a:path w="3549650" h="583564">
                  <a:moveTo>
                    <a:pt x="2802925" y="55626"/>
                  </a:moveTo>
                  <a:lnTo>
                    <a:pt x="2526101" y="55626"/>
                  </a:lnTo>
                  <a:lnTo>
                    <a:pt x="2526101" y="438468"/>
                  </a:lnTo>
                  <a:lnTo>
                    <a:pt x="2573220" y="438468"/>
                  </a:lnTo>
                  <a:lnTo>
                    <a:pt x="2618927" y="437916"/>
                  </a:lnTo>
                  <a:lnTo>
                    <a:pt x="2660504" y="436914"/>
                  </a:lnTo>
                  <a:lnTo>
                    <a:pt x="2731265" y="433560"/>
                  </a:lnTo>
                  <a:lnTo>
                    <a:pt x="2794172" y="427588"/>
                  </a:lnTo>
                  <a:lnTo>
                    <a:pt x="2857897" y="418180"/>
                  </a:lnTo>
                  <a:lnTo>
                    <a:pt x="2856945" y="410327"/>
                  </a:lnTo>
                  <a:lnTo>
                    <a:pt x="2577801" y="410327"/>
                  </a:lnTo>
                  <a:lnTo>
                    <a:pt x="2577801" y="393967"/>
                  </a:lnTo>
                  <a:lnTo>
                    <a:pt x="2573220" y="393967"/>
                  </a:lnTo>
                  <a:lnTo>
                    <a:pt x="2577801" y="393941"/>
                  </a:lnTo>
                  <a:lnTo>
                    <a:pt x="2577801" y="98818"/>
                  </a:lnTo>
                  <a:lnTo>
                    <a:pt x="2802925" y="98818"/>
                  </a:lnTo>
                  <a:lnTo>
                    <a:pt x="2802925" y="55626"/>
                  </a:lnTo>
                  <a:close/>
                </a:path>
                <a:path w="3549650" h="583564">
                  <a:moveTo>
                    <a:pt x="2852661" y="374988"/>
                  </a:moveTo>
                  <a:lnTo>
                    <a:pt x="2790081" y="384314"/>
                  </a:lnTo>
                  <a:lnTo>
                    <a:pt x="2727992" y="390040"/>
                  </a:lnTo>
                  <a:lnTo>
                    <a:pt x="2658377" y="392985"/>
                  </a:lnTo>
                  <a:lnTo>
                    <a:pt x="2617741" y="393721"/>
                  </a:lnTo>
                  <a:lnTo>
                    <a:pt x="2577801" y="393941"/>
                  </a:lnTo>
                  <a:lnTo>
                    <a:pt x="2577801" y="410327"/>
                  </a:lnTo>
                  <a:lnTo>
                    <a:pt x="2856945" y="410327"/>
                  </a:lnTo>
                  <a:lnTo>
                    <a:pt x="2852661" y="374988"/>
                  </a:lnTo>
                  <a:close/>
                </a:path>
                <a:path w="3549650" h="583564">
                  <a:moveTo>
                    <a:pt x="2577801" y="393941"/>
                  </a:moveTo>
                  <a:lnTo>
                    <a:pt x="2573220" y="393967"/>
                  </a:lnTo>
                  <a:lnTo>
                    <a:pt x="2577801" y="393967"/>
                  </a:lnTo>
                  <a:close/>
                </a:path>
                <a:path w="3549650" h="583564">
                  <a:moveTo>
                    <a:pt x="3549630" y="0"/>
                  </a:moveTo>
                  <a:lnTo>
                    <a:pt x="3498584" y="0"/>
                  </a:lnTo>
                  <a:lnTo>
                    <a:pt x="3498584" y="583097"/>
                  </a:lnTo>
                  <a:lnTo>
                    <a:pt x="3549630" y="583097"/>
                  </a:lnTo>
                  <a:lnTo>
                    <a:pt x="3549630" y="265044"/>
                  </a:lnTo>
                  <a:lnTo>
                    <a:pt x="3521489" y="265044"/>
                  </a:lnTo>
                  <a:lnTo>
                    <a:pt x="3521489" y="222506"/>
                  </a:lnTo>
                  <a:lnTo>
                    <a:pt x="3549630" y="222506"/>
                  </a:lnTo>
                  <a:lnTo>
                    <a:pt x="3549630" y="0"/>
                  </a:lnTo>
                  <a:close/>
                </a:path>
                <a:path w="3549650" h="583564">
                  <a:moveTo>
                    <a:pt x="3223723" y="45155"/>
                  </a:moveTo>
                  <a:lnTo>
                    <a:pt x="3183558" y="51454"/>
                  </a:lnTo>
                  <a:lnTo>
                    <a:pt x="3148137" y="70351"/>
                  </a:lnTo>
                  <a:lnTo>
                    <a:pt x="3118687" y="100700"/>
                  </a:lnTo>
                  <a:lnTo>
                    <a:pt x="3096437" y="141356"/>
                  </a:lnTo>
                  <a:lnTo>
                    <a:pt x="3082448" y="190930"/>
                  </a:lnTo>
                  <a:lnTo>
                    <a:pt x="3077785" y="248029"/>
                  </a:lnTo>
                  <a:lnTo>
                    <a:pt x="3078951" y="277519"/>
                  </a:lnTo>
                  <a:lnTo>
                    <a:pt x="3088277" y="330855"/>
                  </a:lnTo>
                  <a:lnTo>
                    <a:pt x="3106662" y="376297"/>
                  </a:lnTo>
                  <a:lnTo>
                    <a:pt x="3132512" y="411636"/>
                  </a:lnTo>
                  <a:lnTo>
                    <a:pt x="3165254" y="436259"/>
                  </a:lnTo>
                  <a:lnTo>
                    <a:pt x="3203047" y="448693"/>
                  </a:lnTo>
                  <a:lnTo>
                    <a:pt x="3223723" y="450248"/>
                  </a:lnTo>
                  <a:lnTo>
                    <a:pt x="3244379" y="448693"/>
                  </a:lnTo>
                  <a:lnTo>
                    <a:pt x="3282009" y="436259"/>
                  </a:lnTo>
                  <a:lnTo>
                    <a:pt x="3314464" y="411636"/>
                  </a:lnTo>
                  <a:lnTo>
                    <a:pt x="3320502" y="404437"/>
                  </a:lnTo>
                  <a:lnTo>
                    <a:pt x="3223723" y="404437"/>
                  </a:lnTo>
                  <a:lnTo>
                    <a:pt x="3210021" y="403231"/>
                  </a:lnTo>
                  <a:lnTo>
                    <a:pt x="3173332" y="385132"/>
                  </a:lnTo>
                  <a:lnTo>
                    <a:pt x="3145662" y="346970"/>
                  </a:lnTo>
                  <a:lnTo>
                    <a:pt x="3129894" y="291794"/>
                  </a:lnTo>
                  <a:lnTo>
                    <a:pt x="3126868" y="248029"/>
                  </a:lnTo>
                  <a:lnTo>
                    <a:pt x="3127624" y="225205"/>
                  </a:lnTo>
                  <a:lnTo>
                    <a:pt x="3133678" y="183976"/>
                  </a:lnTo>
                  <a:lnTo>
                    <a:pt x="3153618" y="134158"/>
                  </a:lnTo>
                  <a:lnTo>
                    <a:pt x="3184826" y="102009"/>
                  </a:lnTo>
                  <a:lnTo>
                    <a:pt x="3223723" y="90965"/>
                  </a:lnTo>
                  <a:lnTo>
                    <a:pt x="3320073" y="90965"/>
                  </a:lnTo>
                  <a:lnTo>
                    <a:pt x="3314464" y="84237"/>
                  </a:lnTo>
                  <a:lnTo>
                    <a:pt x="3298983" y="70351"/>
                  </a:lnTo>
                  <a:lnTo>
                    <a:pt x="3282009" y="59328"/>
                  </a:lnTo>
                  <a:lnTo>
                    <a:pt x="3263807" y="51454"/>
                  </a:lnTo>
                  <a:lnTo>
                    <a:pt x="3244379" y="46730"/>
                  </a:lnTo>
                  <a:lnTo>
                    <a:pt x="3223723" y="45155"/>
                  </a:lnTo>
                  <a:close/>
                </a:path>
                <a:path w="3549650" h="583564">
                  <a:moveTo>
                    <a:pt x="3320073" y="90965"/>
                  </a:moveTo>
                  <a:lnTo>
                    <a:pt x="3223723" y="90965"/>
                  </a:lnTo>
                  <a:lnTo>
                    <a:pt x="3237691" y="92192"/>
                  </a:lnTo>
                  <a:lnTo>
                    <a:pt x="3250800" y="95874"/>
                  </a:lnTo>
                  <a:lnTo>
                    <a:pt x="3284790" y="121396"/>
                  </a:lnTo>
                  <a:lnTo>
                    <a:pt x="3308472" y="165570"/>
                  </a:lnTo>
                  <a:lnTo>
                    <a:pt x="3317552" y="203855"/>
                  </a:lnTo>
                  <a:lnTo>
                    <a:pt x="3320579" y="248029"/>
                  </a:lnTo>
                  <a:lnTo>
                    <a:pt x="3319822" y="270586"/>
                  </a:lnTo>
                  <a:lnTo>
                    <a:pt x="3313769" y="311652"/>
                  </a:lnTo>
                  <a:lnTo>
                    <a:pt x="3293829" y="361736"/>
                  </a:lnTo>
                  <a:lnTo>
                    <a:pt x="3262621" y="393578"/>
                  </a:lnTo>
                  <a:lnTo>
                    <a:pt x="3223723" y="404437"/>
                  </a:lnTo>
                  <a:lnTo>
                    <a:pt x="3320502" y="404437"/>
                  </a:lnTo>
                  <a:lnTo>
                    <a:pt x="3350356" y="354701"/>
                  </a:lnTo>
                  <a:lnTo>
                    <a:pt x="3364344" y="305128"/>
                  </a:lnTo>
                  <a:lnTo>
                    <a:pt x="3368334" y="265044"/>
                  </a:lnTo>
                  <a:lnTo>
                    <a:pt x="3351992" y="265044"/>
                  </a:lnTo>
                  <a:lnTo>
                    <a:pt x="3351992" y="222506"/>
                  </a:lnTo>
                  <a:lnTo>
                    <a:pt x="3367998" y="222506"/>
                  </a:lnTo>
                  <a:lnTo>
                    <a:pt x="3367841" y="218538"/>
                  </a:lnTo>
                  <a:lnTo>
                    <a:pt x="3358516" y="165202"/>
                  </a:lnTo>
                  <a:lnTo>
                    <a:pt x="3340151" y="119740"/>
                  </a:lnTo>
                  <a:lnTo>
                    <a:pt x="3328187" y="100700"/>
                  </a:lnTo>
                  <a:lnTo>
                    <a:pt x="3320073" y="90965"/>
                  </a:lnTo>
                  <a:close/>
                </a:path>
                <a:path w="3549650" h="583564">
                  <a:moveTo>
                    <a:pt x="3367998" y="222506"/>
                  </a:moveTo>
                  <a:lnTo>
                    <a:pt x="3351992" y="222506"/>
                  </a:lnTo>
                  <a:lnTo>
                    <a:pt x="3351992" y="265044"/>
                  </a:lnTo>
                  <a:lnTo>
                    <a:pt x="3368334" y="265044"/>
                  </a:lnTo>
                  <a:lnTo>
                    <a:pt x="3369007" y="248029"/>
                  </a:lnTo>
                  <a:lnTo>
                    <a:pt x="3367998" y="222506"/>
                  </a:lnTo>
                  <a:close/>
                </a:path>
                <a:path w="3549650" h="583564">
                  <a:moveTo>
                    <a:pt x="3498584" y="222506"/>
                  </a:moveTo>
                  <a:lnTo>
                    <a:pt x="3367998" y="222506"/>
                  </a:lnTo>
                  <a:lnTo>
                    <a:pt x="3369007" y="248029"/>
                  </a:lnTo>
                  <a:lnTo>
                    <a:pt x="3368334" y="265044"/>
                  </a:lnTo>
                  <a:lnTo>
                    <a:pt x="3498584" y="265044"/>
                  </a:lnTo>
                  <a:lnTo>
                    <a:pt x="3498584" y="222506"/>
                  </a:lnTo>
                  <a:close/>
                </a:path>
                <a:path w="3549650" h="583564">
                  <a:moveTo>
                    <a:pt x="3549630" y="222506"/>
                  </a:moveTo>
                  <a:lnTo>
                    <a:pt x="3521489" y="222506"/>
                  </a:lnTo>
                  <a:lnTo>
                    <a:pt x="3521489" y="265044"/>
                  </a:lnTo>
                  <a:lnTo>
                    <a:pt x="3549630" y="265044"/>
                  </a:lnTo>
                  <a:lnTo>
                    <a:pt x="3549630" y="2225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2308" y="4523422"/>
              <a:ext cx="6523361" cy="67432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3634" y="5518156"/>
              <a:ext cx="4251179" cy="35601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4873" y="5694307"/>
              <a:ext cx="537413" cy="471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DCC0764-E782-475E-BE47-C58088146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2" y="0"/>
            <a:ext cx="20107822" cy="11310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D347180-8ABF-46F1-BDD9-A70CE865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3" y="0"/>
            <a:ext cx="20105511" cy="11309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8" baseType="lpstr"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woorifill hafs.kr</dc:creator>
  <cp:lastModifiedBy>woorifill@hafs.kr</cp:lastModifiedBy>
  <cp:revision>1</cp:revision>
  <dcterms:created xsi:type="dcterms:W3CDTF">2024-02-25T14:44:26Z</dcterms:created>
  <dcterms:modified xsi:type="dcterms:W3CDTF">2024-02-25T14:53:14Z</dcterms:modified>
</cp:coreProperties>
</file>